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11" r:id="rId1"/>
  </p:sldMasterIdLst>
  <p:notesMasterIdLst>
    <p:notesMasterId r:id="rId9"/>
  </p:notesMasterIdLst>
  <p:handoutMasterIdLst>
    <p:handoutMasterId r:id="rId10"/>
  </p:handoutMasterIdLst>
  <p:sldIdLst>
    <p:sldId id="256" r:id="rId2"/>
    <p:sldId id="409" r:id="rId3"/>
    <p:sldId id="413" r:id="rId4"/>
    <p:sldId id="462" r:id="rId5"/>
    <p:sldId id="414" r:id="rId6"/>
    <p:sldId id="418" r:id="rId7"/>
    <p:sldId id="41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A00"/>
    <a:srgbClr val="FF6600"/>
    <a:srgbClr val="FFB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00" autoAdjust="0"/>
    <p:restoredTop sz="77181" autoAdjust="0"/>
  </p:normalViewPr>
  <p:slideViewPr>
    <p:cSldViewPr snapToGrid="0" snapToObjects="1">
      <p:cViewPr varScale="1">
        <p:scale>
          <a:sx n="77" d="100"/>
          <a:sy n="77" d="100"/>
        </p:scale>
        <p:origin x="72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03917-260B-7A46-87AA-FE692FA49A60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E39C4-0D27-6842-855D-3FAFD505A7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87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BCC0C-77DA-6E44-8652-7C2B1DD1EED3}" type="datetimeFigureOut">
              <a:rPr lang="en-US" smtClean="0"/>
              <a:pPr/>
              <a:t>3/23/18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A7A63-539F-364C-B3BE-AD69DEF4A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a typeface="ヒラギノ角ゴ Pro W3" charset="-128"/>
                <a:cs typeface="ヒラギノ角ゴ Pro W3" charset="-128"/>
              </a:rPr>
              <a:t>Good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afternoon,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Thank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you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for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coming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to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my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thesis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defense.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title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of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me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thesis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is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earthquake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cycle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study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with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geodetic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tools.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These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are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my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committee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members,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sitting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in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the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very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front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row,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ready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to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grill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me.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OK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let’s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do</a:t>
            </a:r>
            <a:r>
              <a:rPr lang="zh-CN" altLang="en-US" baseline="0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US" altLang="zh-CN" baseline="0" dirty="0">
                <a:ea typeface="ヒラギノ角ゴ Pro W3" charset="-128"/>
                <a:cs typeface="ヒラギノ角ゴ Pro W3" charset="-128"/>
              </a:rPr>
              <a:t>this.</a:t>
            </a:r>
            <a:endParaRPr lang="en-US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developed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combine</a:t>
            </a:r>
            <a:r>
              <a:rPr lang="zh-CN" altLang="en-US" dirty="0"/>
              <a:t> </a:t>
            </a:r>
            <a:r>
              <a:rPr lang="en-US" altLang="zh-CN" dirty="0" err="1"/>
              <a:t>InSAR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GPS.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already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number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studies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performs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combination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InSAR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GPS.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difference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baseline="0" dirty="0"/>
              <a:t>1,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doing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time-series</a:t>
            </a:r>
          </a:p>
          <a:p>
            <a:r>
              <a:rPr lang="en-US" altLang="zh-CN" baseline="0" dirty="0"/>
              <a:t>2,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included</a:t>
            </a:r>
            <a:r>
              <a:rPr lang="zh-CN" altLang="en-US" baseline="0" dirty="0"/>
              <a:t> </a:t>
            </a:r>
            <a:r>
              <a:rPr lang="en-US" altLang="zh-CN" baseline="0" dirty="0"/>
              <a:t>vertical</a:t>
            </a:r>
            <a:r>
              <a:rPr lang="zh-CN" altLang="en-US" baseline="0" dirty="0"/>
              <a:t> </a:t>
            </a:r>
            <a:r>
              <a:rPr lang="en-US" altLang="zh-CN" baseline="0" dirty="0"/>
              <a:t>GPS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correction,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r>
              <a:rPr lang="en-US" altLang="zh-CN" baseline="0" dirty="0"/>
              <a:t>3,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hasn’t</a:t>
            </a:r>
            <a:r>
              <a:rPr lang="zh-CN" altLang="en-US" baseline="0" dirty="0"/>
              <a:t> </a:t>
            </a:r>
            <a:r>
              <a:rPr lang="en-US" altLang="zh-CN" baseline="0" dirty="0"/>
              <a:t>been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realized</a:t>
            </a:r>
            <a:r>
              <a:rPr lang="zh-CN" altLang="en-US" baseline="0" dirty="0"/>
              <a:t> </a:t>
            </a:r>
            <a:r>
              <a:rPr lang="en-US" altLang="zh-CN" baseline="0" dirty="0"/>
              <a:t>yet,</a:t>
            </a:r>
            <a:r>
              <a:rPr lang="zh-CN" altLang="en-US" baseline="0" dirty="0"/>
              <a:t> </a:t>
            </a:r>
            <a:r>
              <a:rPr lang="en-US" altLang="zh-CN" baseline="0" dirty="0"/>
              <a:t>but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gonna</a:t>
            </a:r>
            <a:r>
              <a:rPr lang="zh-CN" altLang="en-US" baseline="0" dirty="0"/>
              <a:t> </a:t>
            </a:r>
            <a:r>
              <a:rPr lang="en-US" altLang="zh-CN" baseline="0" dirty="0"/>
              <a:t>push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further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combine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InSAR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time-dependent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GPS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altLang="zh-CN" baseline="0" dirty="0"/>
              <a:t>instead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velocity</a:t>
            </a:r>
            <a:r>
              <a:rPr lang="zh-CN" altLang="en-US" baseline="0" dirty="0"/>
              <a:t> </a:t>
            </a:r>
            <a:r>
              <a:rPr lang="en-US" altLang="zh-CN" baseline="0" dirty="0"/>
              <a:t>map.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first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do</a:t>
            </a:r>
            <a:r>
              <a:rPr lang="zh-CN" altLang="en-US" baseline="0" dirty="0"/>
              <a:t> </a:t>
            </a:r>
            <a:r>
              <a:rPr lang="en-US" altLang="zh-CN" baseline="0" dirty="0"/>
              <a:t>deformation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time-series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such</a:t>
            </a:r>
            <a:r>
              <a:rPr lang="zh-CN" altLang="en-US" baseline="0" dirty="0"/>
              <a:t> </a:t>
            </a:r>
            <a:r>
              <a:rPr lang="en-US" altLang="zh-CN" baseline="0" dirty="0"/>
              <a:t>a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8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colorscale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..</a:t>
            </a:r>
          </a:p>
          <a:p>
            <a:endParaRPr lang="en-US" altLang="zh-CN" dirty="0"/>
          </a:p>
          <a:p>
            <a:r>
              <a:rPr lang="en-US" altLang="zh-CN" dirty="0"/>
              <a:t>Blue</a:t>
            </a:r>
            <a:r>
              <a:rPr lang="zh-CN" altLang="en-US" dirty="0"/>
              <a:t> </a:t>
            </a:r>
            <a:r>
              <a:rPr lang="en-US" altLang="zh-CN" dirty="0"/>
              <a:t>colors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red</a:t>
            </a:r>
            <a:r>
              <a:rPr lang="zh-CN" altLang="en-US" baseline="0" dirty="0"/>
              <a:t> </a:t>
            </a:r>
            <a:r>
              <a:rPr lang="en-US" altLang="zh-CN" baseline="0" dirty="0"/>
              <a:t>colors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moves</a:t>
            </a:r>
            <a:r>
              <a:rPr lang="zh-CN" altLang="en-US" baseline="0" dirty="0"/>
              <a:t> </a:t>
            </a:r>
            <a:r>
              <a:rPr lang="en-US" altLang="zh-CN" baseline="0" dirty="0"/>
              <a:t>further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away</a:t>
            </a:r>
            <a:r>
              <a:rPr lang="zh-CN" altLang="en-US" baseline="0" dirty="0"/>
              <a:t>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satellite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boundary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caused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look</a:t>
            </a:r>
            <a:r>
              <a:rPr lang="zh-CN" altLang="en-US" baseline="0" dirty="0"/>
              <a:t> </a:t>
            </a:r>
            <a:r>
              <a:rPr lang="en-US" altLang="zh-CN" baseline="0" dirty="0"/>
              <a:t>angle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change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satellites.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 err="1"/>
              <a:t>InSAR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  <a:r>
              <a:rPr lang="zh-CN" altLang="en-US" baseline="0" dirty="0"/>
              <a:t> </a:t>
            </a:r>
            <a:r>
              <a:rPr lang="en-US" altLang="zh-CN" baseline="0" dirty="0"/>
              <a:t>amount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details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6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places,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near</a:t>
            </a:r>
            <a:r>
              <a:rPr lang="zh-CN" altLang="en-US" dirty="0"/>
              <a:t> </a:t>
            </a:r>
            <a:r>
              <a:rPr lang="en-US" altLang="zh-CN" dirty="0"/>
              <a:t>San</a:t>
            </a:r>
            <a:r>
              <a:rPr lang="zh-CN" altLang="en-US" dirty="0"/>
              <a:t> </a:t>
            </a:r>
            <a:r>
              <a:rPr lang="en-US" altLang="zh-CN" dirty="0"/>
              <a:t>Jose,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ground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uplifting,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believe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recharging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just</a:t>
            </a:r>
            <a:r>
              <a:rPr lang="zh-CN" altLang="en-US" dirty="0"/>
              <a:t> </a:t>
            </a:r>
            <a:r>
              <a:rPr lang="en-US" altLang="zh-CN" dirty="0"/>
              <a:t>water</a:t>
            </a:r>
            <a:r>
              <a:rPr lang="zh-CN" altLang="en-US" dirty="0"/>
              <a:t> </a:t>
            </a:r>
            <a:r>
              <a:rPr lang="en-US" altLang="zh-CN" dirty="0"/>
              <a:t>injection.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uplift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separated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quaternary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.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active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sort</a:t>
            </a:r>
            <a:r>
              <a:rPr lang="zh-CN" altLang="en-US" dirty="0"/>
              <a:t> </a:t>
            </a:r>
            <a:r>
              <a:rPr lang="en-US" altLang="zh-CN" dirty="0"/>
              <a:t>act</a:t>
            </a:r>
            <a:r>
              <a:rPr lang="zh-CN" altLang="en-US" dirty="0"/>
              <a:t> </a:t>
            </a:r>
            <a:r>
              <a:rPr lang="en-US" altLang="zh-CN" dirty="0"/>
              <a:t>like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ground</a:t>
            </a:r>
            <a:r>
              <a:rPr lang="zh-CN" altLang="en-US" dirty="0"/>
              <a:t> </a:t>
            </a:r>
            <a:r>
              <a:rPr lang="en-US" altLang="zh-CN" dirty="0"/>
              <a:t>water</a:t>
            </a:r>
            <a:r>
              <a:rPr lang="zh-CN" altLang="en-US" dirty="0"/>
              <a:t> </a:t>
            </a:r>
            <a:r>
              <a:rPr lang="en-US" altLang="zh-CN" dirty="0"/>
              <a:t>barrier.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creeping</a:t>
            </a:r>
            <a:r>
              <a:rPr lang="zh-CN" altLang="en-US" dirty="0"/>
              <a:t> </a:t>
            </a:r>
            <a:r>
              <a:rPr lang="en-US" altLang="zh-CN" dirty="0"/>
              <a:t>section,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sharp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velocity,</a:t>
            </a:r>
            <a:r>
              <a:rPr lang="zh-CN" altLang="en-US" dirty="0"/>
              <a:t> </a:t>
            </a:r>
            <a:r>
              <a:rPr lang="en-US" altLang="zh-CN" dirty="0"/>
              <a:t>remember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place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GPS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uncertainty.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Elsinore</a:t>
            </a:r>
            <a:r>
              <a:rPr lang="zh-CN" altLang="en-US" dirty="0"/>
              <a:t> </a:t>
            </a:r>
            <a:r>
              <a:rPr lang="en-US" altLang="zh-CN" dirty="0"/>
              <a:t>fault,</a:t>
            </a:r>
            <a:r>
              <a:rPr lang="zh-CN" altLang="en-US" dirty="0"/>
              <a:t> </a:t>
            </a:r>
            <a:r>
              <a:rPr lang="en-US" altLang="zh-CN" dirty="0"/>
              <a:t>san</a:t>
            </a:r>
            <a:r>
              <a:rPr lang="zh-CN" altLang="en-US" dirty="0"/>
              <a:t> </a:t>
            </a:r>
            <a:r>
              <a:rPr lang="en-US" altLang="zh-CN" dirty="0" err="1"/>
              <a:t>josanto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,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little</a:t>
            </a:r>
            <a:r>
              <a:rPr lang="zh-CN" altLang="en-US" dirty="0"/>
              <a:t> </a:t>
            </a:r>
            <a:r>
              <a:rPr lang="en-US" altLang="zh-CN" dirty="0"/>
              <a:t>subsidence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over.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2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Again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</a:t>
            </a:r>
            <a:r>
              <a:rPr lang="zh-CN" altLang="en-US" baseline="0" dirty="0"/>
              <a:t> </a:t>
            </a:r>
            <a:r>
              <a:rPr lang="en-US" altLang="zh-CN" baseline="0" dirty="0"/>
              <a:t>series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able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reveal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time-dependent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changes.</a:t>
            </a:r>
            <a:r>
              <a:rPr lang="zh-CN" altLang="en-US" baseline="0" dirty="0"/>
              <a:t> </a:t>
            </a:r>
            <a:r>
              <a:rPr lang="en-US" altLang="zh-CN" baseline="0" dirty="0"/>
              <a:t>Here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</a:t>
            </a:r>
            <a:r>
              <a:rPr lang="zh-CN" altLang="en-US" baseline="0" dirty="0"/>
              <a:t> </a:t>
            </a:r>
            <a:r>
              <a:rPr lang="en-US" altLang="zh-CN" baseline="0" dirty="0"/>
              <a:t>example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central</a:t>
            </a:r>
            <a:r>
              <a:rPr lang="zh-CN" altLang="en-US" baseline="0" dirty="0"/>
              <a:t> </a:t>
            </a:r>
            <a:r>
              <a:rPr lang="en-US" altLang="zh-CN" baseline="0" dirty="0"/>
              <a:t>valley.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7A63-539F-364C-B3BE-AD69DEF4A0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4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409613B4-EE0E-224C-8AC3-39F10903FD46}" type="datetime1">
              <a:rPr lang="en-US" smtClean="0"/>
              <a:t>3/23/18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F94E285-444D-4C0C-8BFA-BDB311F86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5BC2-1FF9-034E-A2FE-09882C419F87}" type="datetime1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716F3-DAEA-C545-8397-E6114A1685A6}" type="datetime1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B8C4-6522-0746-9647-FE8EE38FDC81}" type="datetime1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88164-DDD8-5842-A841-8C1396E22216}" type="datetime1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BEA2-ADFC-8141-B367-F84A09F4B3E1}" type="datetime1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DF8843-D0D7-5F48-B87A-BAA27FC55E19}" type="datetime1">
              <a:rPr lang="en-US" smtClean="0"/>
              <a:t>3/23/18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FE173076-0158-0C4C-A4B2-8A3C0B8AD487}" type="datetime1">
              <a:rPr lang="en-US" smtClean="0"/>
              <a:t>3/23/18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30D3A-E036-EF46-80CF-EFAB0561C23F}" type="datetime1">
              <a:rPr lang="en-US" smtClean="0"/>
              <a:t>3/23/18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E392-09DB-C64C-83DA-884A70C21078}" type="datetime1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E40B-7E3F-994B-B1A9-5EA29185BA9D}" type="datetime1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95D2F68-AA38-E243-B5C4-304B65D1C77B}" type="datetime1">
              <a:rPr lang="en-US" smtClean="0"/>
              <a:t>3/23/18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BA9FDCC-1C54-3B40-ABF2-0EE738CA3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0983026" y="176507"/>
            <a:ext cx="1089465" cy="10747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254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215" y="1592023"/>
            <a:ext cx="10058400" cy="1810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Crustal Deformation along San Andreas Fault System revealed by GPS and Sentinel-1 </a:t>
            </a:r>
            <a:r>
              <a:rPr lang="en-US" b="1" dirty="0" err="1"/>
              <a:t>InSAR</a:t>
            </a:r>
            <a:r>
              <a:rPr lang="en-US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9873" y="4585530"/>
            <a:ext cx="3832086" cy="701586"/>
          </a:xfrm>
        </p:spPr>
        <p:txBody>
          <a:bodyPr>
            <a:noAutofit/>
          </a:bodyPr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sz="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altLang="zh-CN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Xiaohua</a:t>
            </a:r>
            <a:r>
              <a:rPr lang="zh-CN" alt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Xu</a:t>
            </a:r>
            <a:r>
              <a:rPr lang="zh-CN" alt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&amp;</a:t>
            </a:r>
            <a:r>
              <a:rPr lang="zh-CN" alt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David</a:t>
            </a:r>
            <a:r>
              <a:rPr lang="zh-CN" alt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Sandwell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793" y="176507"/>
            <a:ext cx="298831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AGU</a:t>
            </a:r>
            <a:r>
              <a:rPr lang="zh-CN" alt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Fall</a:t>
            </a:r>
            <a:r>
              <a:rPr lang="zh-CN" alt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Meeting</a:t>
            </a:r>
            <a:r>
              <a:rPr lang="zh-CN" alt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2017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G34A-05</a:t>
            </a:r>
            <a:endParaRPr lang="en-US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2084" y="5780405"/>
            <a:ext cx="4347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University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California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San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Diego</a:t>
            </a:r>
          </a:p>
          <a:p>
            <a:pPr algn="r"/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Scripps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Institution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Oceanography</a:t>
            </a:r>
          </a:p>
          <a:p>
            <a:pPr algn="r"/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Institute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Geophysics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Planetary</a:t>
            </a:r>
            <a:r>
              <a:rPr lang="zh-CN" alt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Physics</a:t>
            </a:r>
          </a:p>
        </p:txBody>
      </p:sp>
      <p:sp>
        <p:nvSpPr>
          <p:cNvPr id="6" name="Oval 5"/>
          <p:cNvSpPr/>
          <p:nvPr/>
        </p:nvSpPr>
        <p:spPr>
          <a:xfrm>
            <a:off x="9751097" y="158994"/>
            <a:ext cx="1089465" cy="10747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254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UCSD_Seal.sv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80" y="152816"/>
            <a:ext cx="1097280" cy="1097280"/>
          </a:xfrm>
          <a:prstGeom prst="rect">
            <a:avLst/>
          </a:prstGeom>
        </p:spPr>
      </p:pic>
      <p:pic>
        <p:nvPicPr>
          <p:cNvPr id="21" name="Picture 20" descr="SIO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72" y="148043"/>
            <a:ext cx="1104455" cy="1097280"/>
          </a:xfrm>
          <a:prstGeom prst="rect">
            <a:avLst/>
          </a:prstGeom>
        </p:spPr>
      </p:pic>
      <p:pic>
        <p:nvPicPr>
          <p:cNvPr id="22" name="Picture 21" descr="igpp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469" y="407827"/>
            <a:ext cx="109728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5" y="4105614"/>
            <a:ext cx="7314363" cy="2519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5"/>
    </mc:Choice>
    <mc:Fallback xmlns="">
      <p:transition xmlns:p14="http://schemas.microsoft.com/office/powerpoint/2010/main" spd="slow" advTm="99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817" y="1436180"/>
            <a:ext cx="9995013" cy="4907975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Construct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 err="1">
                <a:latin typeface="Calibri" charset="0"/>
                <a:ea typeface="Calibri" charset="0"/>
                <a:cs typeface="Calibri" charset="0"/>
              </a:rPr>
              <a:t>InSAR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time-series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horizontal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GPS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model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in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ITRF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using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 err="1">
                <a:latin typeface="Calibri" charset="0"/>
                <a:ea typeface="Calibri" charset="0"/>
                <a:cs typeface="Calibri" charset="0"/>
              </a:rPr>
              <a:t>gpsgridder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altLang="zh-CN" sz="2000" dirty="0">
                <a:latin typeface="Calibri" charset="0"/>
                <a:ea typeface="Calibri" charset="0"/>
                <a:cs typeface="Calibri" charset="0"/>
              </a:rPr>
            </a:b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altLang="zh-CN" sz="1800" i="1" dirty="0" err="1">
                <a:latin typeface="Calibri" charset="0"/>
                <a:ea typeface="Calibri" charset="0"/>
                <a:cs typeface="Calibri" charset="0"/>
              </a:rPr>
              <a:t>Sandwell</a:t>
            </a:r>
            <a:r>
              <a:rPr lang="zh-CN" alt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800" i="1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800" i="1" dirty="0">
                <a:latin typeface="Calibri" charset="0"/>
                <a:ea typeface="Calibri" charset="0"/>
                <a:cs typeface="Calibri" charset="0"/>
              </a:rPr>
              <a:t>Wessel,</a:t>
            </a:r>
            <a:r>
              <a:rPr lang="zh-CN" alt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800" i="1" dirty="0">
                <a:latin typeface="Calibri" charset="0"/>
                <a:ea typeface="Calibri" charset="0"/>
                <a:cs typeface="Calibri" charset="0"/>
              </a:rPr>
              <a:t>2016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endParaRPr lang="en-US" altLang="zh-CN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Project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horizontal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GPS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model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line-of-sight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remove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it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from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 err="1">
                <a:latin typeface="Calibri" charset="0"/>
                <a:ea typeface="Calibri" charset="0"/>
                <a:cs typeface="Calibri" charset="0"/>
              </a:rPr>
              <a:t>InSAR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measurement</a:t>
            </a:r>
          </a:p>
          <a:p>
            <a:endParaRPr lang="en-US" altLang="zh-CN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Further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correct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elevation-dependent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atmospheric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delay.</a:t>
            </a:r>
          </a:p>
          <a:p>
            <a:endParaRPr lang="en-US" altLang="zh-CN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Correct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long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wavelength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errors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low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pass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filtered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vertical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GPS</a:t>
            </a:r>
          </a:p>
          <a:p>
            <a:endParaRPr lang="en-US" altLang="zh-CN" sz="20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Restore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horizontal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GPS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model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compute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long-term</a:t>
            </a:r>
            <a:r>
              <a:rPr lang="zh-CN" alt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000" dirty="0">
                <a:latin typeface="Calibri" charset="0"/>
                <a:ea typeface="Calibri" charset="0"/>
                <a:cs typeface="Calibri" charset="0"/>
              </a:rPr>
              <a:t>velocity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Combining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InSAR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GPS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9715413" y="6411564"/>
            <a:ext cx="236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>
                <a:latin typeface="Gill Sans MT" charset="0"/>
              </a:rPr>
              <a:t>Xu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and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 err="1">
                <a:latin typeface="Gill Sans MT" charset="0"/>
              </a:rPr>
              <a:t>Sandwell</a:t>
            </a:r>
            <a:r>
              <a:rPr lang="en-US" altLang="zh-CN" i="1" dirty="0">
                <a:latin typeface="Gill Sans MT" charset="0"/>
              </a:rPr>
              <a:t>,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in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prep</a:t>
            </a:r>
            <a:endParaRPr lang="en-US" i="1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9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9340" y="1287675"/>
            <a:ext cx="11362545" cy="5286861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San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Andreas</a:t>
            </a:r>
          </a:p>
          <a:p>
            <a:pPr lvl="1"/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Sentinel-1 data for California 2014.10 </a:t>
            </a:r>
            <a:r>
              <a:rPr lang="mr-IN" altLang="zh-CN" sz="1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 2017.8</a:t>
            </a:r>
          </a:p>
          <a:p>
            <a:pPr lvl="1"/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5 descending tracks of 20 bursts long; 37-62 repeats</a:t>
            </a:r>
          </a:p>
          <a:p>
            <a:pPr lvl="1"/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1,066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large </a:t>
            </a:r>
            <a:r>
              <a:rPr lang="en-US" altLang="zh-CN" sz="1800" dirty="0" err="1">
                <a:latin typeface="Arial" charset="0"/>
                <a:ea typeface="Arial" charset="0"/>
                <a:cs typeface="Arial" charset="0"/>
              </a:rPr>
              <a:t>interferograms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 (250 km X 450 km)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total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time-span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58,597</a:t>
            </a:r>
            <a:r>
              <a:rPr lang="zh-CN" altLang="en-US" sz="1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800" dirty="0">
                <a:latin typeface="Arial" charset="0"/>
                <a:ea typeface="Arial" charset="0"/>
                <a:cs typeface="Arial" charset="0"/>
              </a:rPr>
              <a:t>days.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834124" y="2101601"/>
            <a:ext cx="274572" cy="42233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580245" y="2108306"/>
            <a:ext cx="267433" cy="22244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06332" y="20095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flight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72386" y="22253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look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7563" y="6358018"/>
            <a:ext cx="21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zh-CN" alt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velocity</a:t>
            </a:r>
            <a:r>
              <a:rPr lang="zh-CN" alt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map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4" descr="gps_L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697480"/>
            <a:ext cx="10873345" cy="374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692237"/>
            <a:ext cx="10855351" cy="3738664"/>
          </a:xfrm>
          <a:prstGeom prst="rect">
            <a:avLst/>
          </a:prstGeom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9715413" y="6411564"/>
            <a:ext cx="236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>
                <a:latin typeface="Gill Sans MT" charset="0"/>
              </a:rPr>
              <a:t>Xu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and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 err="1">
                <a:latin typeface="Gill Sans MT" charset="0"/>
              </a:rPr>
              <a:t>Sandwell</a:t>
            </a:r>
            <a:r>
              <a:rPr lang="en-US" altLang="zh-CN" i="1" dirty="0">
                <a:latin typeface="Gill Sans MT" charset="0"/>
              </a:rPr>
              <a:t>,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in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prep</a:t>
            </a:r>
            <a:endParaRPr lang="en-US" i="1" dirty="0">
              <a:latin typeface="Gill Sans MT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842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_t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86" y="591753"/>
            <a:ext cx="10195961" cy="613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Results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6033" y="3489648"/>
            <a:ext cx="8976049" cy="33480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91" y="3341054"/>
            <a:ext cx="8750332" cy="301367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681568" y="2483888"/>
            <a:ext cx="1991832" cy="31442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9715413" y="6411564"/>
            <a:ext cx="236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>
                <a:latin typeface="Gill Sans MT" charset="0"/>
              </a:rPr>
              <a:t>Xu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and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 err="1">
                <a:latin typeface="Gill Sans MT" charset="0"/>
              </a:rPr>
              <a:t>Sandwell</a:t>
            </a:r>
            <a:r>
              <a:rPr lang="en-US" altLang="zh-CN" i="1" dirty="0">
                <a:latin typeface="Gill Sans MT" charset="0"/>
              </a:rPr>
              <a:t>,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in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prep</a:t>
            </a:r>
            <a:endParaRPr lang="en-US" i="1" dirty="0">
              <a:latin typeface="Gill Sans MT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257366" y="1727583"/>
            <a:ext cx="673681" cy="38261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713772" y="1727583"/>
            <a:ext cx="1246444" cy="31846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91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87676"/>
            <a:ext cx="8229600" cy="5286861"/>
          </a:xfrm>
        </p:spPr>
        <p:txBody>
          <a:bodyPr>
            <a:normAutofit/>
          </a:bodyPr>
          <a:lstStyle/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Results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77" y="1282432"/>
            <a:ext cx="6405642" cy="51122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3" y="1474591"/>
            <a:ext cx="4039010" cy="2561780"/>
          </a:xfrm>
          <a:prstGeom prst="rect">
            <a:avLst/>
          </a:prstGeom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9715413" y="6411564"/>
            <a:ext cx="236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>
                <a:latin typeface="Gill Sans MT" charset="0"/>
              </a:rPr>
              <a:t>Xu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and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 err="1">
                <a:latin typeface="Gill Sans MT" charset="0"/>
              </a:rPr>
              <a:t>Sandwell</a:t>
            </a:r>
            <a:r>
              <a:rPr lang="en-US" altLang="zh-CN" i="1" dirty="0">
                <a:latin typeface="Gill Sans MT" charset="0"/>
              </a:rPr>
              <a:t>,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in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prep</a:t>
            </a:r>
            <a:endParaRPr lang="en-US" i="1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3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87676"/>
            <a:ext cx="8229600" cy="5286861"/>
          </a:xfrm>
        </p:spPr>
        <p:txBody>
          <a:bodyPr>
            <a:normAutofit/>
          </a:bodyPr>
          <a:lstStyle/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25" y="639857"/>
            <a:ext cx="3598577" cy="2980639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429314" y="1287676"/>
            <a:ext cx="8229600" cy="52868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altLang="zh-CN" sz="2000">
              <a:latin typeface="Arial" charset="0"/>
              <a:ea typeface="Arial" charset="0"/>
              <a:cs typeface="Arial" charset="0"/>
            </a:endParaRPr>
          </a:p>
          <a:p>
            <a:pPr defTabSz="914400"/>
            <a:endParaRPr lang="en-US" altLang="zh-CN" sz="2000">
              <a:latin typeface="Arial" charset="0"/>
              <a:ea typeface="Arial" charset="0"/>
              <a:cs typeface="Arial" charset="0"/>
            </a:endParaRPr>
          </a:p>
          <a:p>
            <a:pPr defTabSz="914400"/>
            <a:endParaRPr lang="en-US" altLang="zh-CN" sz="2000">
              <a:latin typeface="Arial" charset="0"/>
              <a:ea typeface="Arial" charset="0"/>
              <a:cs typeface="Arial" charset="0"/>
            </a:endParaRPr>
          </a:p>
          <a:p>
            <a:pPr defTabSz="914400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7" y="3515042"/>
            <a:ext cx="9256963" cy="32202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821" y="1436459"/>
            <a:ext cx="2067983" cy="847745"/>
          </a:xfrm>
          <a:prstGeom prst="rect">
            <a:avLst/>
          </a:prstGeom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75821" y="2351766"/>
            <a:ext cx="2067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 err="1">
                <a:latin typeface="Gill Sans MT" charset="0"/>
              </a:rPr>
              <a:t>Emardson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et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al.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2003</a:t>
            </a:r>
            <a:endParaRPr lang="en-US" i="1" dirty="0">
              <a:latin typeface="Gill Sans M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49459" y="795687"/>
            <a:ext cx="15001" cy="246888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462655" y="795687"/>
            <a:ext cx="7620" cy="24688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908028" y="792257"/>
            <a:ext cx="7620" cy="246888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9715413" y="6411564"/>
            <a:ext cx="2368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i="1" dirty="0">
                <a:latin typeface="Gill Sans MT" charset="0"/>
              </a:rPr>
              <a:t>Xu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and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 err="1">
                <a:latin typeface="Gill Sans MT" charset="0"/>
              </a:rPr>
              <a:t>Sandwell</a:t>
            </a:r>
            <a:r>
              <a:rPr lang="en-US" altLang="zh-CN" i="1" dirty="0">
                <a:latin typeface="Gill Sans MT" charset="0"/>
              </a:rPr>
              <a:t>,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in</a:t>
            </a:r>
            <a:r>
              <a:rPr lang="zh-CN" altLang="en-US" i="1" dirty="0">
                <a:latin typeface="Gill Sans MT" charset="0"/>
              </a:rPr>
              <a:t> </a:t>
            </a:r>
            <a:r>
              <a:rPr lang="en-US" altLang="zh-CN" i="1" dirty="0">
                <a:latin typeface="Gill Sans MT" charset="0"/>
              </a:rPr>
              <a:t>prep</a:t>
            </a:r>
            <a:endParaRPr lang="en-US" i="1" dirty="0">
              <a:latin typeface="Gill Sans MT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59568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9FDCC-1C54-3B40-ABF2-0EE738CA330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2946" y="1282432"/>
            <a:ext cx="10176589" cy="5286861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GPS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models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cannot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resolve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100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 err="1">
                <a:latin typeface="Arial" charset="0"/>
                <a:ea typeface="Arial" charset="0"/>
                <a:cs typeface="Arial" charset="0"/>
              </a:rPr>
              <a:t>nanostrain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over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lengths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scales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40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km.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Developed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method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absolutely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connect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phase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long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 err="1">
                <a:latin typeface="Arial" charset="0"/>
                <a:ea typeface="Arial" charset="0"/>
                <a:cs typeface="Arial" charset="0"/>
              </a:rPr>
              <a:t>InSAR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time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series.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Developed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approach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combine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 err="1">
                <a:latin typeface="Arial" charset="0"/>
                <a:ea typeface="Arial" charset="0"/>
                <a:cs typeface="Arial" charset="0"/>
              </a:rPr>
              <a:t>InSAR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GPS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(including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vertical)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deformation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time-series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analysis.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SAFS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deformation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time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series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reveals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both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large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scale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small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scale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tectonic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anthropogenic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signals.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 </a:t>
            </a:r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Three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more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years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Sentinel-1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will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be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needed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resolve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100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 err="1">
                <a:latin typeface="Arial" charset="0"/>
                <a:ea typeface="Arial" charset="0"/>
                <a:cs typeface="Arial" charset="0"/>
              </a:rPr>
              <a:t>nanostrain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zone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at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km</a:t>
            </a:r>
            <a:r>
              <a:rPr lang="zh-CN" alt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dirty="0">
                <a:latin typeface="Arial" charset="0"/>
                <a:ea typeface="Arial" charset="0"/>
                <a:cs typeface="Arial" charset="0"/>
              </a:rPr>
              <a:t>resolution.</a:t>
            </a: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altLang="zh-CN" sz="2000" dirty="0"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2239" y="21563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altLang="zh-CN" sz="32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435426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32619</TotalTime>
  <Words>524</Words>
  <Application>Microsoft Macintosh PowerPoint</Application>
  <PresentationFormat>Widescreen</PresentationFormat>
  <Paragraphs>80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宋体</vt:lpstr>
      <vt:lpstr>ヒラギノ角ゴ Pro W3</vt:lpstr>
      <vt:lpstr>Arial</vt:lpstr>
      <vt:lpstr>Calibri</vt:lpstr>
      <vt:lpstr>Century Gothic</vt:lpstr>
      <vt:lpstr>方正姚体</vt:lpstr>
      <vt:lpstr>Georgia</vt:lpstr>
      <vt:lpstr>Gill Sans MT</vt:lpstr>
      <vt:lpstr>Trebuchet MS</vt:lpstr>
      <vt:lpstr>Wingdings 2</vt:lpstr>
      <vt:lpstr>Urban</vt:lpstr>
      <vt:lpstr>Crustal Deformation along San Andreas Fault System revealed by GPS and Sentinel-1 InSAR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SIO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Refining the Magnitude of Shallow Slip Deficit</dc:title>
  <dc:creator>Xiaohua Xu</dc:creator>
  <cp:lastModifiedBy>Microsoft Office User</cp:lastModifiedBy>
  <cp:revision>267</cp:revision>
  <dcterms:created xsi:type="dcterms:W3CDTF">2015-04-22T20:27:28Z</dcterms:created>
  <dcterms:modified xsi:type="dcterms:W3CDTF">2018-03-23T23:53:12Z</dcterms:modified>
</cp:coreProperties>
</file>