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3"/>
  </p:notesMasterIdLst>
  <p:sldIdLst>
    <p:sldId id="28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73" r:id="rId13"/>
    <p:sldId id="275" r:id="rId14"/>
    <p:sldId id="278" r:id="rId15"/>
    <p:sldId id="272" r:id="rId16"/>
    <p:sldId id="280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  <p:sldId id="292" r:id="rId26"/>
    <p:sldId id="266" r:id="rId27"/>
    <p:sldId id="267" r:id="rId28"/>
    <p:sldId id="301" r:id="rId29"/>
    <p:sldId id="302" r:id="rId30"/>
    <p:sldId id="303" r:id="rId31"/>
    <p:sldId id="282" r:id="rId32"/>
  </p:sldIdLst>
  <p:sldSz cx="9144000" cy="6858000" type="screen4x3"/>
  <p:notesSz cx="6858000" cy="9144000"/>
  <p:defaultTextStyle>
    <a:lvl1pPr>
      <a:defRPr sz="2400">
        <a:latin typeface="Times New Roman"/>
        <a:ea typeface="Times New Roman"/>
        <a:cs typeface="Times New Roman"/>
        <a:sym typeface="Times New Roman"/>
      </a:defRPr>
    </a:lvl1pPr>
    <a:lvl2pPr indent="457200">
      <a:defRPr sz="2400">
        <a:latin typeface="Times New Roman"/>
        <a:ea typeface="Times New Roman"/>
        <a:cs typeface="Times New Roman"/>
        <a:sym typeface="Times New Roman"/>
      </a:defRPr>
    </a:lvl2pPr>
    <a:lvl3pPr indent="914400">
      <a:defRPr sz="2400">
        <a:latin typeface="Times New Roman"/>
        <a:ea typeface="Times New Roman"/>
        <a:cs typeface="Times New Roman"/>
        <a:sym typeface="Times New Roman"/>
      </a:defRPr>
    </a:lvl3pPr>
    <a:lvl4pPr indent="1371600">
      <a:defRPr sz="2400">
        <a:latin typeface="Times New Roman"/>
        <a:ea typeface="Times New Roman"/>
        <a:cs typeface="Times New Roman"/>
        <a:sym typeface="Times New Roman"/>
      </a:defRPr>
    </a:lvl4pPr>
    <a:lvl5pPr indent="1828800">
      <a:defRPr sz="2400">
        <a:latin typeface="Times New Roman"/>
        <a:ea typeface="Times New Roman"/>
        <a:cs typeface="Times New Roman"/>
        <a:sym typeface="Times New Roman"/>
      </a:defRPr>
    </a:lvl5pPr>
    <a:lvl6pPr>
      <a:defRPr sz="2400">
        <a:latin typeface="Times New Roman"/>
        <a:ea typeface="Times New Roman"/>
        <a:cs typeface="Times New Roman"/>
        <a:sym typeface="Times New Roman"/>
      </a:defRPr>
    </a:lvl6pPr>
    <a:lvl7pPr>
      <a:defRPr sz="2400">
        <a:latin typeface="Times New Roman"/>
        <a:ea typeface="Times New Roman"/>
        <a:cs typeface="Times New Roman"/>
        <a:sym typeface="Times New Roman"/>
      </a:defRPr>
    </a:lvl7pPr>
    <a:lvl8pPr>
      <a:defRPr sz="2400">
        <a:latin typeface="Times New Roman"/>
        <a:ea typeface="Times New Roman"/>
        <a:cs typeface="Times New Roman"/>
        <a:sym typeface="Times New Roman"/>
      </a:defRPr>
    </a:lvl8pPr>
    <a:lvl9pPr>
      <a:defRPr sz="2400">
        <a:latin typeface="Times New Roman"/>
        <a:ea typeface="Times New Roman"/>
        <a:cs typeface="Times New Roman"/>
        <a:sym typeface="Times New Roman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ECDD"/>
          </a:solidFill>
        </a:fill>
      </a:tcStyle>
    </a:wholeTbl>
    <a:band2H>
      <a:tcTxStyle/>
      <a:tcStyle>
        <a:tcBdr/>
        <a:fill>
          <a:solidFill>
            <a:srgbClr val="E6F6E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CC99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FFFFF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CCCE6"/>
          </a:solidFill>
        </a:fill>
      </a:tcStyle>
    </a:wholeTbl>
    <a:band2H>
      <a:tcTxStyle/>
      <a:tcStyle>
        <a:tcBdr/>
        <a:fill>
          <a:solidFill>
            <a:srgbClr val="E7E7F3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2E2EB9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CC99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Times New Roman"/>
          <a:ea typeface="Times New Roman"/>
          <a:cs typeface="Times New Roman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150"/>
    <p:restoredTop sz="94644"/>
  </p:normalViewPr>
  <p:slideViewPr>
    <p:cSldViewPr snapToGrid="0" snapToObjects="1">
      <p:cViewPr varScale="1">
        <p:scale>
          <a:sx n="169" d="100"/>
          <a:sy n="169" d="100"/>
        </p:scale>
        <p:origin x="184" y="1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image" Target="../media/image27.png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263" name="Shape 26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14676138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" name="Group 101"/>
          <p:cNvGrpSpPr/>
          <p:nvPr/>
        </p:nvGrpSpPr>
        <p:grpSpPr>
          <a:xfrm>
            <a:off x="0" y="-19050"/>
            <a:ext cx="9144000" cy="6877050"/>
            <a:chOff x="0" y="0"/>
            <a:chExt cx="9144000" cy="6877049"/>
          </a:xfrm>
        </p:grpSpPr>
        <p:sp>
          <p:nvSpPr>
            <p:cNvPr id="12" name="Shape 12"/>
            <p:cNvSpPr/>
            <p:nvPr/>
          </p:nvSpPr>
          <p:spPr>
            <a:xfrm>
              <a:off x="1752600" y="1619250"/>
              <a:ext cx="7391400" cy="5257800"/>
            </a:xfrm>
            <a:prstGeom prst="rect">
              <a:avLst/>
            </a:prstGeom>
            <a:gradFill flip="none" rotWithShape="1">
              <a:gsLst>
                <a:gs pos="0">
                  <a:srgbClr val="000000"/>
                </a:gs>
                <a:gs pos="100000">
                  <a:srgbClr val="FFFFFF"/>
                </a:gs>
              </a:gsLst>
              <a:lin ang="2700000" scaled="0"/>
            </a:gra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/>
              <a:endParaRPr/>
            </a:p>
          </p:txBody>
        </p:sp>
        <p:grpSp>
          <p:nvGrpSpPr>
            <p:cNvPr id="99" name="Group 99"/>
            <p:cNvGrpSpPr/>
            <p:nvPr/>
          </p:nvGrpSpPr>
          <p:grpSpPr>
            <a:xfrm>
              <a:off x="0" y="0"/>
              <a:ext cx="9144000" cy="1658938"/>
              <a:chOff x="0" y="0"/>
              <a:chExt cx="9144000" cy="1658937"/>
            </a:xfrm>
          </p:grpSpPr>
          <p:sp>
            <p:nvSpPr>
              <p:cNvPr id="13" name="Shape 13"/>
              <p:cNvSpPr/>
              <p:nvPr/>
            </p:nvSpPr>
            <p:spPr>
              <a:xfrm>
                <a:off x="0" y="20637"/>
                <a:ext cx="9144000" cy="1638301"/>
              </a:xfrm>
              <a:prstGeom prst="rect">
                <a:avLst/>
              </a:prstGeom>
              <a:solidFill>
                <a:srgbClr val="E5D093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70" name="Group 70"/>
              <p:cNvGrpSpPr/>
              <p:nvPr/>
            </p:nvGrpSpPr>
            <p:grpSpPr>
              <a:xfrm>
                <a:off x="528637" y="0"/>
                <a:ext cx="8216901" cy="1657351"/>
                <a:chOff x="0" y="0"/>
                <a:chExt cx="8216900" cy="1657350"/>
              </a:xfrm>
            </p:grpSpPr>
            <p:sp>
              <p:nvSpPr>
                <p:cNvPr id="14" name="Shape 14"/>
                <p:cNvSpPr/>
                <p:nvPr/>
              </p:nvSpPr>
              <p:spPr>
                <a:xfrm>
                  <a:off x="4605331" y="1523673"/>
                  <a:ext cx="20645" cy="238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522" h="16199" extrusionOk="0">
                      <a:moveTo>
                        <a:pt x="2122" y="8392"/>
                      </a:moveTo>
                      <a:cubicBezTo>
                        <a:pt x="-2198" y="-999"/>
                        <a:pt x="5002" y="-1938"/>
                        <a:pt x="16522" y="2758"/>
                      </a:cubicBezTo>
                      <a:cubicBezTo>
                        <a:pt x="15082" y="6514"/>
                        <a:pt x="16522" y="10271"/>
                        <a:pt x="13642" y="14027"/>
                      </a:cubicBezTo>
                      <a:cubicBezTo>
                        <a:pt x="7882" y="19662"/>
                        <a:pt x="-5078" y="13088"/>
                        <a:pt x="2122" y="839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5" name="Shape 15"/>
                <p:cNvSpPr/>
                <p:nvPr/>
              </p:nvSpPr>
              <p:spPr>
                <a:xfrm>
                  <a:off x="4881220" y="1628526"/>
                  <a:ext cx="23421" cy="2433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174" h="16556" extrusionOk="0">
                      <a:moveTo>
                        <a:pt x="1404" y="10218"/>
                      </a:moveTo>
                      <a:cubicBezTo>
                        <a:pt x="-1836" y="2705"/>
                        <a:pt x="324" y="-1991"/>
                        <a:pt x="10044" y="826"/>
                      </a:cubicBezTo>
                      <a:cubicBezTo>
                        <a:pt x="15444" y="7400"/>
                        <a:pt x="19764" y="19609"/>
                        <a:pt x="5724" y="15852"/>
                      </a:cubicBezTo>
                      <a:cubicBezTo>
                        <a:pt x="4644" y="13974"/>
                        <a:pt x="1404" y="10218"/>
                        <a:pt x="1404" y="1021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6" name="Shape 16"/>
                <p:cNvSpPr/>
                <p:nvPr/>
              </p:nvSpPr>
              <p:spPr>
                <a:xfrm>
                  <a:off x="4089400" y="1457593"/>
                  <a:ext cx="49213" cy="4700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8812" extrusionOk="0">
                      <a:moveTo>
                        <a:pt x="11520" y="16228"/>
                      </a:moveTo>
                      <a:cubicBezTo>
                        <a:pt x="2160" y="9543"/>
                        <a:pt x="10800" y="16743"/>
                        <a:pt x="5760" y="10057"/>
                      </a:cubicBezTo>
                      <a:cubicBezTo>
                        <a:pt x="4320" y="8000"/>
                        <a:pt x="0" y="3886"/>
                        <a:pt x="0" y="3886"/>
                      </a:cubicBezTo>
                      <a:cubicBezTo>
                        <a:pt x="3600" y="-229"/>
                        <a:pt x="5040" y="-743"/>
                        <a:pt x="11520" y="800"/>
                      </a:cubicBezTo>
                      <a:cubicBezTo>
                        <a:pt x="18000" y="7486"/>
                        <a:pt x="7200" y="7486"/>
                        <a:pt x="21600" y="11086"/>
                      </a:cubicBezTo>
                      <a:cubicBezTo>
                        <a:pt x="20880" y="12628"/>
                        <a:pt x="21600" y="14171"/>
                        <a:pt x="20160" y="15200"/>
                      </a:cubicBezTo>
                      <a:cubicBezTo>
                        <a:pt x="10800" y="20857"/>
                        <a:pt x="11520" y="18800"/>
                        <a:pt x="11520" y="162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7" name="Shape 17"/>
                <p:cNvSpPr/>
                <p:nvPr/>
              </p:nvSpPr>
              <p:spPr>
                <a:xfrm>
                  <a:off x="3524963" y="1506537"/>
                  <a:ext cx="27741" cy="1905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98" h="21600" extrusionOk="0">
                      <a:moveTo>
                        <a:pt x="10844" y="21600"/>
                      </a:moveTo>
                      <a:cubicBezTo>
                        <a:pt x="6524" y="20250"/>
                        <a:pt x="-2116" y="16200"/>
                        <a:pt x="476" y="10800"/>
                      </a:cubicBezTo>
                      <a:cubicBezTo>
                        <a:pt x="3068" y="5400"/>
                        <a:pt x="10844" y="0"/>
                        <a:pt x="10844" y="0"/>
                      </a:cubicBezTo>
                      <a:cubicBezTo>
                        <a:pt x="12572" y="4050"/>
                        <a:pt x="19484" y="21600"/>
                        <a:pt x="10844" y="2160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8" name="Shape 18"/>
                <p:cNvSpPr/>
                <p:nvPr/>
              </p:nvSpPr>
              <p:spPr>
                <a:xfrm>
                  <a:off x="3356560" y="1528762"/>
                  <a:ext cx="88015" cy="6191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424" h="21600" extrusionOk="0">
                      <a:moveTo>
                        <a:pt x="3200" y="11270"/>
                      </a:moveTo>
                      <a:cubicBezTo>
                        <a:pt x="4530" y="6104"/>
                        <a:pt x="3865" y="4226"/>
                        <a:pt x="8517" y="1878"/>
                      </a:cubicBezTo>
                      <a:cubicBezTo>
                        <a:pt x="9846" y="1409"/>
                        <a:pt x="12505" y="0"/>
                        <a:pt x="12505" y="0"/>
                      </a:cubicBezTo>
                      <a:cubicBezTo>
                        <a:pt x="15163" y="470"/>
                        <a:pt x="20148" y="0"/>
                        <a:pt x="17822" y="5635"/>
                      </a:cubicBezTo>
                      <a:cubicBezTo>
                        <a:pt x="16160" y="9861"/>
                        <a:pt x="11840" y="9861"/>
                        <a:pt x="9182" y="12209"/>
                      </a:cubicBezTo>
                      <a:cubicBezTo>
                        <a:pt x="7188" y="16435"/>
                        <a:pt x="6191" y="19722"/>
                        <a:pt x="2536" y="21600"/>
                      </a:cubicBezTo>
                      <a:cubicBezTo>
                        <a:pt x="-1452" y="19722"/>
                        <a:pt x="210" y="14087"/>
                        <a:pt x="1206" y="9391"/>
                      </a:cubicBezTo>
                      <a:cubicBezTo>
                        <a:pt x="1539" y="8452"/>
                        <a:pt x="1871" y="6104"/>
                        <a:pt x="2536" y="6574"/>
                      </a:cubicBezTo>
                      <a:cubicBezTo>
                        <a:pt x="3533" y="7513"/>
                        <a:pt x="2868" y="9861"/>
                        <a:pt x="3200" y="1127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19" name="Shape 19"/>
                <p:cNvSpPr/>
                <p:nvPr/>
              </p:nvSpPr>
              <p:spPr>
                <a:xfrm>
                  <a:off x="3241675" y="1526904"/>
                  <a:ext cx="101440" cy="6059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297" h="21140" extrusionOk="0">
                      <a:moveTo>
                        <a:pt x="0" y="13787"/>
                      </a:moveTo>
                      <a:cubicBezTo>
                        <a:pt x="2191" y="10570"/>
                        <a:pt x="2817" y="9651"/>
                        <a:pt x="5635" y="11029"/>
                      </a:cubicBezTo>
                      <a:cubicBezTo>
                        <a:pt x="7826" y="1378"/>
                        <a:pt x="11270" y="5055"/>
                        <a:pt x="16278" y="0"/>
                      </a:cubicBezTo>
                      <a:cubicBezTo>
                        <a:pt x="17530" y="459"/>
                        <a:pt x="19096" y="-460"/>
                        <a:pt x="20035" y="919"/>
                      </a:cubicBezTo>
                      <a:cubicBezTo>
                        <a:pt x="21600" y="3217"/>
                        <a:pt x="15652" y="8272"/>
                        <a:pt x="15652" y="8272"/>
                      </a:cubicBezTo>
                      <a:cubicBezTo>
                        <a:pt x="14400" y="13787"/>
                        <a:pt x="10957" y="9651"/>
                        <a:pt x="8765" y="14706"/>
                      </a:cubicBezTo>
                      <a:cubicBezTo>
                        <a:pt x="9704" y="18383"/>
                        <a:pt x="9704" y="19761"/>
                        <a:pt x="6887" y="21140"/>
                      </a:cubicBezTo>
                      <a:cubicBezTo>
                        <a:pt x="6261" y="20680"/>
                        <a:pt x="5635" y="20680"/>
                        <a:pt x="5009" y="20221"/>
                      </a:cubicBezTo>
                      <a:cubicBezTo>
                        <a:pt x="4383" y="19302"/>
                        <a:pt x="4383" y="17923"/>
                        <a:pt x="3757" y="17463"/>
                      </a:cubicBezTo>
                      <a:cubicBezTo>
                        <a:pt x="2504" y="16544"/>
                        <a:pt x="0" y="15625"/>
                        <a:pt x="0" y="15625"/>
                      </a:cubicBezTo>
                      <a:cubicBezTo>
                        <a:pt x="626" y="11489"/>
                        <a:pt x="939" y="11029"/>
                        <a:pt x="0" y="13787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0" name="Shape 20"/>
                <p:cNvSpPr/>
                <p:nvPr/>
              </p:nvSpPr>
              <p:spPr>
                <a:xfrm>
                  <a:off x="2660539" y="1190063"/>
                  <a:ext cx="555555" cy="35711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353" h="21312" extrusionOk="0">
                      <a:moveTo>
                        <a:pt x="490" y="156"/>
                      </a:moveTo>
                      <a:cubicBezTo>
                        <a:pt x="1221" y="-156"/>
                        <a:pt x="1342" y="936"/>
                        <a:pt x="2072" y="1248"/>
                      </a:cubicBezTo>
                      <a:cubicBezTo>
                        <a:pt x="2133" y="1326"/>
                        <a:pt x="2620" y="2105"/>
                        <a:pt x="2681" y="2183"/>
                      </a:cubicBezTo>
                      <a:cubicBezTo>
                        <a:pt x="3289" y="2963"/>
                        <a:pt x="3959" y="2807"/>
                        <a:pt x="4506" y="3899"/>
                      </a:cubicBezTo>
                      <a:cubicBezTo>
                        <a:pt x="4750" y="4367"/>
                        <a:pt x="5480" y="4991"/>
                        <a:pt x="5480" y="4991"/>
                      </a:cubicBezTo>
                      <a:cubicBezTo>
                        <a:pt x="5723" y="6004"/>
                        <a:pt x="6697" y="6706"/>
                        <a:pt x="7305" y="7486"/>
                      </a:cubicBezTo>
                      <a:cubicBezTo>
                        <a:pt x="7427" y="8032"/>
                        <a:pt x="7792" y="9513"/>
                        <a:pt x="8157" y="9825"/>
                      </a:cubicBezTo>
                      <a:cubicBezTo>
                        <a:pt x="8400" y="9981"/>
                        <a:pt x="8887" y="10137"/>
                        <a:pt x="8887" y="10137"/>
                      </a:cubicBezTo>
                      <a:cubicBezTo>
                        <a:pt x="9009" y="10605"/>
                        <a:pt x="9252" y="11541"/>
                        <a:pt x="9252" y="11541"/>
                      </a:cubicBezTo>
                      <a:cubicBezTo>
                        <a:pt x="9678" y="10683"/>
                        <a:pt x="10104" y="11073"/>
                        <a:pt x="10591" y="11697"/>
                      </a:cubicBezTo>
                      <a:cubicBezTo>
                        <a:pt x="10469" y="12866"/>
                        <a:pt x="10408" y="13958"/>
                        <a:pt x="10226" y="15128"/>
                      </a:cubicBezTo>
                      <a:cubicBezTo>
                        <a:pt x="10287" y="15596"/>
                        <a:pt x="10469" y="16999"/>
                        <a:pt x="10834" y="17311"/>
                      </a:cubicBezTo>
                      <a:cubicBezTo>
                        <a:pt x="11138" y="17623"/>
                        <a:pt x="11625" y="17623"/>
                        <a:pt x="11929" y="17935"/>
                      </a:cubicBezTo>
                      <a:cubicBezTo>
                        <a:pt x="12294" y="17779"/>
                        <a:pt x="13025" y="18091"/>
                        <a:pt x="13025" y="18091"/>
                      </a:cubicBezTo>
                      <a:cubicBezTo>
                        <a:pt x="13450" y="18637"/>
                        <a:pt x="13572" y="18949"/>
                        <a:pt x="14241" y="18715"/>
                      </a:cubicBezTo>
                      <a:cubicBezTo>
                        <a:pt x="14607" y="18559"/>
                        <a:pt x="15337" y="18247"/>
                        <a:pt x="15337" y="18247"/>
                      </a:cubicBezTo>
                      <a:cubicBezTo>
                        <a:pt x="15702" y="18559"/>
                        <a:pt x="16006" y="19027"/>
                        <a:pt x="16432" y="19183"/>
                      </a:cubicBezTo>
                      <a:cubicBezTo>
                        <a:pt x="16736" y="19339"/>
                        <a:pt x="17588" y="19495"/>
                        <a:pt x="17892" y="19806"/>
                      </a:cubicBezTo>
                      <a:cubicBezTo>
                        <a:pt x="18196" y="20118"/>
                        <a:pt x="18987" y="20430"/>
                        <a:pt x="18987" y="20430"/>
                      </a:cubicBezTo>
                      <a:cubicBezTo>
                        <a:pt x="19961" y="20352"/>
                        <a:pt x="20448" y="20196"/>
                        <a:pt x="21299" y="20586"/>
                      </a:cubicBezTo>
                      <a:cubicBezTo>
                        <a:pt x="21482" y="21288"/>
                        <a:pt x="21178" y="21444"/>
                        <a:pt x="20691" y="21210"/>
                      </a:cubicBezTo>
                      <a:cubicBezTo>
                        <a:pt x="20326" y="21366"/>
                        <a:pt x="19474" y="21054"/>
                        <a:pt x="19474" y="21054"/>
                      </a:cubicBezTo>
                      <a:cubicBezTo>
                        <a:pt x="18987" y="21288"/>
                        <a:pt x="18622" y="21054"/>
                        <a:pt x="18136" y="20898"/>
                      </a:cubicBezTo>
                      <a:cubicBezTo>
                        <a:pt x="17892" y="20820"/>
                        <a:pt x="17405" y="20586"/>
                        <a:pt x="17405" y="20586"/>
                      </a:cubicBezTo>
                      <a:cubicBezTo>
                        <a:pt x="16675" y="20898"/>
                        <a:pt x="15945" y="20586"/>
                        <a:pt x="15215" y="20430"/>
                      </a:cubicBezTo>
                      <a:cubicBezTo>
                        <a:pt x="14789" y="20040"/>
                        <a:pt x="14607" y="19884"/>
                        <a:pt x="14120" y="20118"/>
                      </a:cubicBezTo>
                      <a:cubicBezTo>
                        <a:pt x="12720" y="19495"/>
                        <a:pt x="11564" y="19806"/>
                        <a:pt x="10347" y="18715"/>
                      </a:cubicBezTo>
                      <a:cubicBezTo>
                        <a:pt x="9921" y="17857"/>
                        <a:pt x="10591" y="17077"/>
                        <a:pt x="9617" y="16687"/>
                      </a:cubicBezTo>
                      <a:cubicBezTo>
                        <a:pt x="9252" y="18013"/>
                        <a:pt x="8157" y="15674"/>
                        <a:pt x="7548" y="15440"/>
                      </a:cubicBezTo>
                      <a:cubicBezTo>
                        <a:pt x="7183" y="15128"/>
                        <a:pt x="6818" y="14660"/>
                        <a:pt x="6453" y="14348"/>
                      </a:cubicBezTo>
                      <a:cubicBezTo>
                        <a:pt x="6210" y="13490"/>
                        <a:pt x="6210" y="12710"/>
                        <a:pt x="5601" y="12165"/>
                      </a:cubicBezTo>
                      <a:cubicBezTo>
                        <a:pt x="4932" y="10917"/>
                        <a:pt x="5054" y="9123"/>
                        <a:pt x="4019" y="8266"/>
                      </a:cubicBezTo>
                      <a:cubicBezTo>
                        <a:pt x="3959" y="8110"/>
                        <a:pt x="3898" y="7954"/>
                        <a:pt x="3776" y="7798"/>
                      </a:cubicBezTo>
                      <a:cubicBezTo>
                        <a:pt x="3654" y="7720"/>
                        <a:pt x="3472" y="7798"/>
                        <a:pt x="3411" y="7642"/>
                      </a:cubicBezTo>
                      <a:cubicBezTo>
                        <a:pt x="3289" y="7408"/>
                        <a:pt x="3168" y="6706"/>
                        <a:pt x="3168" y="6706"/>
                      </a:cubicBezTo>
                      <a:cubicBezTo>
                        <a:pt x="3472" y="5536"/>
                        <a:pt x="3046" y="4601"/>
                        <a:pt x="2194" y="4367"/>
                      </a:cubicBezTo>
                      <a:cubicBezTo>
                        <a:pt x="1829" y="3665"/>
                        <a:pt x="1768" y="3275"/>
                        <a:pt x="1099" y="2963"/>
                      </a:cubicBezTo>
                      <a:cubicBezTo>
                        <a:pt x="856" y="1949"/>
                        <a:pt x="856" y="1871"/>
                        <a:pt x="125" y="1560"/>
                      </a:cubicBezTo>
                      <a:cubicBezTo>
                        <a:pt x="-57" y="858"/>
                        <a:pt x="-118" y="234"/>
                        <a:pt x="490" y="0"/>
                      </a:cubicBezTo>
                      <a:cubicBezTo>
                        <a:pt x="977" y="234"/>
                        <a:pt x="977" y="156"/>
                        <a:pt x="490" y="156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1" name="Shape 21"/>
                <p:cNvSpPr/>
                <p:nvPr/>
              </p:nvSpPr>
              <p:spPr>
                <a:xfrm>
                  <a:off x="2998787" y="1163637"/>
                  <a:ext cx="245226" cy="2651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2" h="21600" extrusionOk="0">
                      <a:moveTo>
                        <a:pt x="7477" y="6920"/>
                      </a:moveTo>
                      <a:cubicBezTo>
                        <a:pt x="8031" y="6606"/>
                        <a:pt x="8862" y="6606"/>
                        <a:pt x="9138" y="6082"/>
                      </a:cubicBezTo>
                      <a:cubicBezTo>
                        <a:pt x="9277" y="5872"/>
                        <a:pt x="9277" y="5557"/>
                        <a:pt x="9415" y="5452"/>
                      </a:cubicBezTo>
                      <a:cubicBezTo>
                        <a:pt x="9831" y="5138"/>
                        <a:pt x="11077" y="4614"/>
                        <a:pt x="11077" y="4614"/>
                      </a:cubicBezTo>
                      <a:cubicBezTo>
                        <a:pt x="15646" y="5767"/>
                        <a:pt x="11769" y="3041"/>
                        <a:pt x="14677" y="2307"/>
                      </a:cubicBezTo>
                      <a:cubicBezTo>
                        <a:pt x="15231" y="1783"/>
                        <a:pt x="14954" y="944"/>
                        <a:pt x="15508" y="419"/>
                      </a:cubicBezTo>
                      <a:cubicBezTo>
                        <a:pt x="15923" y="105"/>
                        <a:pt x="17169" y="0"/>
                        <a:pt x="17169" y="0"/>
                      </a:cubicBezTo>
                      <a:cubicBezTo>
                        <a:pt x="19108" y="1468"/>
                        <a:pt x="17446" y="2412"/>
                        <a:pt x="20769" y="2936"/>
                      </a:cubicBezTo>
                      <a:cubicBezTo>
                        <a:pt x="21600" y="3775"/>
                        <a:pt x="21323" y="4089"/>
                        <a:pt x="20215" y="4614"/>
                      </a:cubicBezTo>
                      <a:cubicBezTo>
                        <a:pt x="19523" y="5452"/>
                        <a:pt x="18692" y="6396"/>
                        <a:pt x="17446" y="6711"/>
                      </a:cubicBezTo>
                      <a:cubicBezTo>
                        <a:pt x="16338" y="7864"/>
                        <a:pt x="17723" y="8703"/>
                        <a:pt x="18277" y="9856"/>
                      </a:cubicBezTo>
                      <a:cubicBezTo>
                        <a:pt x="17862" y="10800"/>
                        <a:pt x="18692" y="11010"/>
                        <a:pt x="19662" y="11534"/>
                      </a:cubicBezTo>
                      <a:cubicBezTo>
                        <a:pt x="20077" y="12478"/>
                        <a:pt x="19523" y="12583"/>
                        <a:pt x="20215" y="13421"/>
                      </a:cubicBezTo>
                      <a:cubicBezTo>
                        <a:pt x="19662" y="14575"/>
                        <a:pt x="18692" y="13946"/>
                        <a:pt x="17723" y="13421"/>
                      </a:cubicBezTo>
                      <a:cubicBezTo>
                        <a:pt x="16062" y="13841"/>
                        <a:pt x="16892" y="14260"/>
                        <a:pt x="16062" y="15309"/>
                      </a:cubicBezTo>
                      <a:cubicBezTo>
                        <a:pt x="15646" y="15833"/>
                        <a:pt x="14954" y="15938"/>
                        <a:pt x="14400" y="16357"/>
                      </a:cubicBezTo>
                      <a:cubicBezTo>
                        <a:pt x="14815" y="17511"/>
                        <a:pt x="15508" y="20027"/>
                        <a:pt x="13846" y="20761"/>
                      </a:cubicBezTo>
                      <a:cubicBezTo>
                        <a:pt x="13292" y="20971"/>
                        <a:pt x="12738" y="20971"/>
                        <a:pt x="12185" y="21181"/>
                      </a:cubicBezTo>
                      <a:cubicBezTo>
                        <a:pt x="11908" y="21285"/>
                        <a:pt x="11631" y="21495"/>
                        <a:pt x="11354" y="21600"/>
                      </a:cubicBezTo>
                      <a:cubicBezTo>
                        <a:pt x="11077" y="21495"/>
                        <a:pt x="10662" y="21390"/>
                        <a:pt x="10523" y="21181"/>
                      </a:cubicBezTo>
                      <a:cubicBezTo>
                        <a:pt x="10246" y="20761"/>
                        <a:pt x="10523" y="20027"/>
                        <a:pt x="9969" y="19922"/>
                      </a:cubicBezTo>
                      <a:cubicBezTo>
                        <a:pt x="9415" y="19817"/>
                        <a:pt x="8308" y="19503"/>
                        <a:pt x="8308" y="19503"/>
                      </a:cubicBezTo>
                      <a:cubicBezTo>
                        <a:pt x="7338" y="19713"/>
                        <a:pt x="6785" y="20132"/>
                        <a:pt x="5815" y="20342"/>
                      </a:cubicBezTo>
                      <a:cubicBezTo>
                        <a:pt x="4708" y="19817"/>
                        <a:pt x="5123" y="19188"/>
                        <a:pt x="3877" y="19503"/>
                      </a:cubicBezTo>
                      <a:cubicBezTo>
                        <a:pt x="1662" y="18979"/>
                        <a:pt x="2631" y="16882"/>
                        <a:pt x="1385" y="15518"/>
                      </a:cubicBezTo>
                      <a:cubicBezTo>
                        <a:pt x="692" y="12687"/>
                        <a:pt x="1523" y="15414"/>
                        <a:pt x="554" y="13631"/>
                      </a:cubicBezTo>
                      <a:cubicBezTo>
                        <a:pt x="277" y="13212"/>
                        <a:pt x="0" y="12373"/>
                        <a:pt x="0" y="12373"/>
                      </a:cubicBezTo>
                      <a:cubicBezTo>
                        <a:pt x="277" y="9961"/>
                        <a:pt x="0" y="8703"/>
                        <a:pt x="2769" y="10066"/>
                      </a:cubicBezTo>
                      <a:cubicBezTo>
                        <a:pt x="3185" y="11010"/>
                        <a:pt x="3185" y="11534"/>
                        <a:pt x="4431" y="10905"/>
                      </a:cubicBezTo>
                      <a:cubicBezTo>
                        <a:pt x="4846" y="9961"/>
                        <a:pt x="4015" y="9227"/>
                        <a:pt x="4708" y="8388"/>
                      </a:cubicBezTo>
                      <a:cubicBezTo>
                        <a:pt x="4985" y="7969"/>
                        <a:pt x="6646" y="7654"/>
                        <a:pt x="7200" y="7340"/>
                      </a:cubicBezTo>
                      <a:cubicBezTo>
                        <a:pt x="7892" y="6606"/>
                        <a:pt x="8031" y="6501"/>
                        <a:pt x="7477" y="692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2" name="Shape 22"/>
                <p:cNvSpPr/>
                <p:nvPr/>
              </p:nvSpPr>
              <p:spPr>
                <a:xfrm>
                  <a:off x="3244758" y="1284287"/>
                  <a:ext cx="152522" cy="508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866" h="21600" extrusionOk="0">
                      <a:moveTo>
                        <a:pt x="412" y="18189"/>
                      </a:moveTo>
                      <a:cubicBezTo>
                        <a:pt x="1006" y="12505"/>
                        <a:pt x="1006" y="7958"/>
                        <a:pt x="3186" y="5684"/>
                      </a:cubicBezTo>
                      <a:cubicBezTo>
                        <a:pt x="5168" y="6821"/>
                        <a:pt x="6951" y="7958"/>
                        <a:pt x="8735" y="11368"/>
                      </a:cubicBezTo>
                      <a:cubicBezTo>
                        <a:pt x="11905" y="8526"/>
                        <a:pt x="10320" y="9663"/>
                        <a:pt x="13887" y="7958"/>
                      </a:cubicBezTo>
                      <a:cubicBezTo>
                        <a:pt x="14878" y="5116"/>
                        <a:pt x="17454" y="0"/>
                        <a:pt x="17454" y="0"/>
                      </a:cubicBezTo>
                      <a:cubicBezTo>
                        <a:pt x="21219" y="3411"/>
                        <a:pt x="16463" y="13074"/>
                        <a:pt x="14680" y="14779"/>
                      </a:cubicBezTo>
                      <a:cubicBezTo>
                        <a:pt x="13689" y="18758"/>
                        <a:pt x="13094" y="19895"/>
                        <a:pt x="11509" y="21600"/>
                      </a:cubicBezTo>
                      <a:cubicBezTo>
                        <a:pt x="10320" y="20463"/>
                        <a:pt x="7942" y="18189"/>
                        <a:pt x="7942" y="18189"/>
                      </a:cubicBezTo>
                      <a:cubicBezTo>
                        <a:pt x="6158" y="13074"/>
                        <a:pt x="4771" y="14779"/>
                        <a:pt x="2393" y="17053"/>
                      </a:cubicBezTo>
                      <a:cubicBezTo>
                        <a:pt x="-183" y="15916"/>
                        <a:pt x="-381" y="13642"/>
                        <a:pt x="412" y="1818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3" name="Shape 23"/>
                <p:cNvSpPr/>
                <p:nvPr/>
              </p:nvSpPr>
              <p:spPr>
                <a:xfrm>
                  <a:off x="3233737" y="1346200"/>
                  <a:ext cx="104673" cy="1333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8989" h="21600" extrusionOk="0">
                      <a:moveTo>
                        <a:pt x="2274" y="3738"/>
                      </a:moveTo>
                      <a:cubicBezTo>
                        <a:pt x="2842" y="1662"/>
                        <a:pt x="2558" y="623"/>
                        <a:pt x="5116" y="0"/>
                      </a:cubicBezTo>
                      <a:cubicBezTo>
                        <a:pt x="7958" y="623"/>
                        <a:pt x="7105" y="2492"/>
                        <a:pt x="9663" y="3738"/>
                      </a:cubicBezTo>
                      <a:cubicBezTo>
                        <a:pt x="13074" y="3323"/>
                        <a:pt x="14495" y="1662"/>
                        <a:pt x="17621" y="831"/>
                      </a:cubicBezTo>
                      <a:cubicBezTo>
                        <a:pt x="21600" y="1869"/>
                        <a:pt x="15916" y="6438"/>
                        <a:pt x="13074" y="7062"/>
                      </a:cubicBezTo>
                      <a:cubicBezTo>
                        <a:pt x="14495" y="11631"/>
                        <a:pt x="12221" y="6023"/>
                        <a:pt x="15347" y="9969"/>
                      </a:cubicBezTo>
                      <a:cubicBezTo>
                        <a:pt x="15916" y="10800"/>
                        <a:pt x="16484" y="12462"/>
                        <a:pt x="16484" y="12462"/>
                      </a:cubicBezTo>
                      <a:cubicBezTo>
                        <a:pt x="15632" y="14123"/>
                        <a:pt x="15347" y="14746"/>
                        <a:pt x="13074" y="15369"/>
                      </a:cubicBezTo>
                      <a:cubicBezTo>
                        <a:pt x="10800" y="14746"/>
                        <a:pt x="10516" y="14123"/>
                        <a:pt x="9663" y="12462"/>
                      </a:cubicBezTo>
                      <a:cubicBezTo>
                        <a:pt x="9379" y="10385"/>
                        <a:pt x="9095" y="6854"/>
                        <a:pt x="6253" y="9969"/>
                      </a:cubicBezTo>
                      <a:cubicBezTo>
                        <a:pt x="7105" y="12462"/>
                        <a:pt x="6537" y="11008"/>
                        <a:pt x="7958" y="14123"/>
                      </a:cubicBezTo>
                      <a:cubicBezTo>
                        <a:pt x="8242" y="14538"/>
                        <a:pt x="8526" y="15369"/>
                        <a:pt x="8526" y="15369"/>
                      </a:cubicBezTo>
                      <a:cubicBezTo>
                        <a:pt x="6821" y="17446"/>
                        <a:pt x="6253" y="19315"/>
                        <a:pt x="5684" y="21600"/>
                      </a:cubicBezTo>
                      <a:cubicBezTo>
                        <a:pt x="4832" y="21392"/>
                        <a:pt x="3979" y="21600"/>
                        <a:pt x="3411" y="21185"/>
                      </a:cubicBezTo>
                      <a:cubicBezTo>
                        <a:pt x="2558" y="20562"/>
                        <a:pt x="2274" y="18692"/>
                        <a:pt x="2274" y="18692"/>
                      </a:cubicBezTo>
                      <a:cubicBezTo>
                        <a:pt x="3695" y="15577"/>
                        <a:pt x="3979" y="13292"/>
                        <a:pt x="0" y="11215"/>
                      </a:cubicBezTo>
                      <a:cubicBezTo>
                        <a:pt x="284" y="9554"/>
                        <a:pt x="284" y="7892"/>
                        <a:pt x="568" y="6231"/>
                      </a:cubicBezTo>
                      <a:cubicBezTo>
                        <a:pt x="568" y="5608"/>
                        <a:pt x="3695" y="415"/>
                        <a:pt x="2274" y="373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4" name="Shape 24"/>
                <p:cNvSpPr/>
                <p:nvPr/>
              </p:nvSpPr>
              <p:spPr>
                <a:xfrm>
                  <a:off x="3436937" y="1273174"/>
                  <a:ext cx="57151" cy="748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16" h="20786" extrusionOk="0">
                      <a:moveTo>
                        <a:pt x="1167" y="9915"/>
                      </a:moveTo>
                      <a:cubicBezTo>
                        <a:pt x="2335" y="4957"/>
                        <a:pt x="584" y="2479"/>
                        <a:pt x="7005" y="0"/>
                      </a:cubicBezTo>
                      <a:cubicBezTo>
                        <a:pt x="14594" y="3187"/>
                        <a:pt x="12843" y="6020"/>
                        <a:pt x="8173" y="9915"/>
                      </a:cubicBezTo>
                      <a:cubicBezTo>
                        <a:pt x="14011" y="10977"/>
                        <a:pt x="18681" y="9561"/>
                        <a:pt x="21016" y="13456"/>
                      </a:cubicBezTo>
                      <a:cubicBezTo>
                        <a:pt x="16930" y="15934"/>
                        <a:pt x="15762" y="16643"/>
                        <a:pt x="10508" y="15580"/>
                      </a:cubicBezTo>
                      <a:cubicBezTo>
                        <a:pt x="7005" y="19121"/>
                        <a:pt x="9924" y="21600"/>
                        <a:pt x="2335" y="20538"/>
                      </a:cubicBezTo>
                      <a:cubicBezTo>
                        <a:pt x="-584" y="17705"/>
                        <a:pt x="1167" y="15580"/>
                        <a:pt x="0" y="12039"/>
                      </a:cubicBezTo>
                      <a:cubicBezTo>
                        <a:pt x="584" y="11331"/>
                        <a:pt x="1167" y="9915"/>
                        <a:pt x="1167" y="991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5" name="Shape 25"/>
                <p:cNvSpPr/>
                <p:nvPr/>
              </p:nvSpPr>
              <p:spPr>
                <a:xfrm>
                  <a:off x="3453067" y="1393824"/>
                  <a:ext cx="71183" cy="3013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607" h="17081" extrusionOk="0">
                      <a:moveTo>
                        <a:pt x="2093" y="0"/>
                      </a:moveTo>
                      <a:cubicBezTo>
                        <a:pt x="5619" y="4469"/>
                        <a:pt x="7383" y="1490"/>
                        <a:pt x="11791" y="0"/>
                      </a:cubicBezTo>
                      <a:cubicBezTo>
                        <a:pt x="18844" y="3724"/>
                        <a:pt x="16640" y="2234"/>
                        <a:pt x="20607" y="11917"/>
                      </a:cubicBezTo>
                      <a:cubicBezTo>
                        <a:pt x="19285" y="21600"/>
                        <a:pt x="17521" y="15641"/>
                        <a:pt x="14436" y="10428"/>
                      </a:cubicBezTo>
                      <a:cubicBezTo>
                        <a:pt x="10468" y="11172"/>
                        <a:pt x="4297" y="14152"/>
                        <a:pt x="329" y="11917"/>
                      </a:cubicBezTo>
                      <a:cubicBezTo>
                        <a:pt x="-993" y="4469"/>
                        <a:pt x="2093" y="7448"/>
                        <a:pt x="2093" y="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6" name="Shape 26"/>
                <p:cNvSpPr/>
                <p:nvPr/>
              </p:nvSpPr>
              <p:spPr>
                <a:xfrm>
                  <a:off x="3530790" y="1335087"/>
                  <a:ext cx="93473" cy="642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849" h="20806" extrusionOk="0">
                      <a:moveTo>
                        <a:pt x="6685" y="17100"/>
                      </a:moveTo>
                      <a:cubicBezTo>
                        <a:pt x="5977" y="15300"/>
                        <a:pt x="5977" y="13050"/>
                        <a:pt x="4560" y="11700"/>
                      </a:cubicBezTo>
                      <a:cubicBezTo>
                        <a:pt x="3498" y="10800"/>
                        <a:pt x="311" y="9900"/>
                        <a:pt x="311" y="9900"/>
                      </a:cubicBezTo>
                      <a:cubicBezTo>
                        <a:pt x="-751" y="5400"/>
                        <a:pt x="1019" y="5400"/>
                        <a:pt x="3852" y="3600"/>
                      </a:cubicBezTo>
                      <a:cubicBezTo>
                        <a:pt x="5269" y="2700"/>
                        <a:pt x="8101" y="0"/>
                        <a:pt x="8101" y="0"/>
                      </a:cubicBezTo>
                      <a:cubicBezTo>
                        <a:pt x="12351" y="900"/>
                        <a:pt x="13767" y="900"/>
                        <a:pt x="16600" y="4500"/>
                      </a:cubicBezTo>
                      <a:cubicBezTo>
                        <a:pt x="15183" y="9450"/>
                        <a:pt x="15538" y="5400"/>
                        <a:pt x="18016" y="9000"/>
                      </a:cubicBezTo>
                      <a:cubicBezTo>
                        <a:pt x="19079" y="10800"/>
                        <a:pt x="20849" y="14400"/>
                        <a:pt x="20849" y="14400"/>
                      </a:cubicBezTo>
                      <a:cubicBezTo>
                        <a:pt x="19079" y="21150"/>
                        <a:pt x="18016" y="18900"/>
                        <a:pt x="13767" y="17100"/>
                      </a:cubicBezTo>
                      <a:cubicBezTo>
                        <a:pt x="8810" y="21150"/>
                        <a:pt x="11288" y="21600"/>
                        <a:pt x="7393" y="19800"/>
                      </a:cubicBezTo>
                      <a:cubicBezTo>
                        <a:pt x="7039" y="18900"/>
                        <a:pt x="6685" y="17100"/>
                        <a:pt x="6685" y="1710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7" name="Shape 27"/>
                <p:cNvSpPr/>
                <p:nvPr/>
              </p:nvSpPr>
              <p:spPr>
                <a:xfrm>
                  <a:off x="3554412" y="1366837"/>
                  <a:ext cx="451064" cy="2321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59" h="21201" extrusionOk="0">
                      <a:moveTo>
                        <a:pt x="3474" y="3323"/>
                      </a:moveTo>
                      <a:cubicBezTo>
                        <a:pt x="3097" y="1662"/>
                        <a:pt x="3474" y="2018"/>
                        <a:pt x="2719" y="1662"/>
                      </a:cubicBezTo>
                      <a:cubicBezTo>
                        <a:pt x="2341" y="2018"/>
                        <a:pt x="1964" y="3560"/>
                        <a:pt x="1964" y="3560"/>
                      </a:cubicBezTo>
                      <a:cubicBezTo>
                        <a:pt x="906" y="2967"/>
                        <a:pt x="1435" y="2492"/>
                        <a:pt x="0" y="2848"/>
                      </a:cubicBezTo>
                      <a:cubicBezTo>
                        <a:pt x="151" y="3916"/>
                        <a:pt x="151" y="4391"/>
                        <a:pt x="755" y="4985"/>
                      </a:cubicBezTo>
                      <a:cubicBezTo>
                        <a:pt x="906" y="5815"/>
                        <a:pt x="1057" y="6527"/>
                        <a:pt x="1208" y="7358"/>
                      </a:cubicBezTo>
                      <a:cubicBezTo>
                        <a:pt x="1813" y="7002"/>
                        <a:pt x="2039" y="6765"/>
                        <a:pt x="1813" y="5697"/>
                      </a:cubicBezTo>
                      <a:cubicBezTo>
                        <a:pt x="1964" y="5578"/>
                        <a:pt x="2115" y="5103"/>
                        <a:pt x="2266" y="5222"/>
                      </a:cubicBezTo>
                      <a:cubicBezTo>
                        <a:pt x="3625" y="5697"/>
                        <a:pt x="2719" y="6171"/>
                        <a:pt x="3625" y="6646"/>
                      </a:cubicBezTo>
                      <a:cubicBezTo>
                        <a:pt x="5589" y="7714"/>
                        <a:pt x="3550" y="6646"/>
                        <a:pt x="5287" y="7358"/>
                      </a:cubicBezTo>
                      <a:cubicBezTo>
                        <a:pt x="5815" y="7596"/>
                        <a:pt x="6646" y="8545"/>
                        <a:pt x="6646" y="8545"/>
                      </a:cubicBezTo>
                      <a:cubicBezTo>
                        <a:pt x="7250" y="9969"/>
                        <a:pt x="7703" y="10325"/>
                        <a:pt x="8006" y="12105"/>
                      </a:cubicBezTo>
                      <a:cubicBezTo>
                        <a:pt x="7930" y="12936"/>
                        <a:pt x="8006" y="13648"/>
                        <a:pt x="7855" y="14479"/>
                      </a:cubicBezTo>
                      <a:cubicBezTo>
                        <a:pt x="7779" y="14954"/>
                        <a:pt x="7099" y="15666"/>
                        <a:pt x="7401" y="15903"/>
                      </a:cubicBezTo>
                      <a:cubicBezTo>
                        <a:pt x="8006" y="16259"/>
                        <a:pt x="9214" y="15191"/>
                        <a:pt x="9214" y="15191"/>
                      </a:cubicBezTo>
                      <a:cubicBezTo>
                        <a:pt x="9818" y="15547"/>
                        <a:pt x="10045" y="16022"/>
                        <a:pt x="10573" y="16615"/>
                      </a:cubicBezTo>
                      <a:cubicBezTo>
                        <a:pt x="11178" y="17209"/>
                        <a:pt x="12008" y="17209"/>
                        <a:pt x="12688" y="17565"/>
                      </a:cubicBezTo>
                      <a:cubicBezTo>
                        <a:pt x="12839" y="17446"/>
                        <a:pt x="13066" y="17565"/>
                        <a:pt x="13141" y="17327"/>
                      </a:cubicBezTo>
                      <a:cubicBezTo>
                        <a:pt x="13292" y="16853"/>
                        <a:pt x="12386" y="16141"/>
                        <a:pt x="12688" y="15903"/>
                      </a:cubicBezTo>
                      <a:cubicBezTo>
                        <a:pt x="12915" y="15666"/>
                        <a:pt x="13217" y="16022"/>
                        <a:pt x="13443" y="16141"/>
                      </a:cubicBezTo>
                      <a:cubicBezTo>
                        <a:pt x="13745" y="15547"/>
                        <a:pt x="14048" y="14004"/>
                        <a:pt x="14048" y="14004"/>
                      </a:cubicBezTo>
                      <a:cubicBezTo>
                        <a:pt x="14274" y="14123"/>
                        <a:pt x="15029" y="14242"/>
                        <a:pt x="15256" y="14479"/>
                      </a:cubicBezTo>
                      <a:cubicBezTo>
                        <a:pt x="15558" y="14716"/>
                        <a:pt x="16162" y="15429"/>
                        <a:pt x="16162" y="15429"/>
                      </a:cubicBezTo>
                      <a:cubicBezTo>
                        <a:pt x="16917" y="17209"/>
                        <a:pt x="17220" y="18752"/>
                        <a:pt x="18428" y="19938"/>
                      </a:cubicBezTo>
                      <a:cubicBezTo>
                        <a:pt x="18881" y="20413"/>
                        <a:pt x="19787" y="21125"/>
                        <a:pt x="19787" y="21125"/>
                      </a:cubicBezTo>
                      <a:cubicBezTo>
                        <a:pt x="20014" y="21125"/>
                        <a:pt x="21600" y="21600"/>
                        <a:pt x="21449" y="20176"/>
                      </a:cubicBezTo>
                      <a:cubicBezTo>
                        <a:pt x="21373" y="19464"/>
                        <a:pt x="20241" y="18989"/>
                        <a:pt x="20241" y="18989"/>
                      </a:cubicBezTo>
                      <a:cubicBezTo>
                        <a:pt x="19712" y="17802"/>
                        <a:pt x="20392" y="16971"/>
                        <a:pt x="19334" y="16378"/>
                      </a:cubicBezTo>
                      <a:cubicBezTo>
                        <a:pt x="19183" y="16141"/>
                        <a:pt x="18957" y="16022"/>
                        <a:pt x="18881" y="15666"/>
                      </a:cubicBezTo>
                      <a:cubicBezTo>
                        <a:pt x="18730" y="15310"/>
                        <a:pt x="18881" y="14835"/>
                        <a:pt x="18730" y="14479"/>
                      </a:cubicBezTo>
                      <a:cubicBezTo>
                        <a:pt x="18579" y="14004"/>
                        <a:pt x="18126" y="14004"/>
                        <a:pt x="17824" y="13767"/>
                      </a:cubicBezTo>
                      <a:cubicBezTo>
                        <a:pt x="17371" y="12699"/>
                        <a:pt x="17144" y="11868"/>
                        <a:pt x="18126" y="11393"/>
                      </a:cubicBezTo>
                      <a:cubicBezTo>
                        <a:pt x="17824" y="9851"/>
                        <a:pt x="17824" y="9969"/>
                        <a:pt x="16615" y="10207"/>
                      </a:cubicBezTo>
                      <a:cubicBezTo>
                        <a:pt x="15785" y="9732"/>
                        <a:pt x="15709" y="9732"/>
                        <a:pt x="15860" y="8308"/>
                      </a:cubicBezTo>
                      <a:cubicBezTo>
                        <a:pt x="15634" y="7121"/>
                        <a:pt x="15029" y="6765"/>
                        <a:pt x="14350" y="6409"/>
                      </a:cubicBezTo>
                      <a:cubicBezTo>
                        <a:pt x="13670" y="5341"/>
                        <a:pt x="13670" y="4985"/>
                        <a:pt x="12688" y="4510"/>
                      </a:cubicBezTo>
                      <a:cubicBezTo>
                        <a:pt x="12386" y="4391"/>
                        <a:pt x="11782" y="4035"/>
                        <a:pt x="11782" y="4035"/>
                      </a:cubicBezTo>
                      <a:cubicBezTo>
                        <a:pt x="11027" y="2848"/>
                        <a:pt x="10120" y="2492"/>
                        <a:pt x="9063" y="1899"/>
                      </a:cubicBezTo>
                      <a:cubicBezTo>
                        <a:pt x="8534" y="1662"/>
                        <a:pt x="8157" y="949"/>
                        <a:pt x="7703" y="475"/>
                      </a:cubicBezTo>
                      <a:cubicBezTo>
                        <a:pt x="7552" y="356"/>
                        <a:pt x="7250" y="0"/>
                        <a:pt x="7250" y="0"/>
                      </a:cubicBezTo>
                      <a:cubicBezTo>
                        <a:pt x="6269" y="237"/>
                        <a:pt x="5966" y="119"/>
                        <a:pt x="5287" y="1187"/>
                      </a:cubicBezTo>
                      <a:cubicBezTo>
                        <a:pt x="5060" y="2255"/>
                        <a:pt x="4758" y="3204"/>
                        <a:pt x="4229" y="3798"/>
                      </a:cubicBezTo>
                      <a:cubicBezTo>
                        <a:pt x="3701" y="3560"/>
                        <a:pt x="3927" y="3679"/>
                        <a:pt x="3474" y="3323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8" name="Shape 28"/>
                <p:cNvSpPr/>
                <p:nvPr/>
              </p:nvSpPr>
              <p:spPr>
                <a:xfrm>
                  <a:off x="3949700" y="1391853"/>
                  <a:ext cx="118800" cy="9881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723" h="21007" extrusionOk="0">
                      <a:moveTo>
                        <a:pt x="0" y="15469"/>
                      </a:moveTo>
                      <a:cubicBezTo>
                        <a:pt x="1385" y="11592"/>
                        <a:pt x="4708" y="15192"/>
                        <a:pt x="7200" y="16022"/>
                      </a:cubicBezTo>
                      <a:cubicBezTo>
                        <a:pt x="9415" y="15192"/>
                        <a:pt x="10246" y="13807"/>
                        <a:pt x="12185" y="12699"/>
                      </a:cubicBezTo>
                      <a:cubicBezTo>
                        <a:pt x="13015" y="10484"/>
                        <a:pt x="13846" y="9376"/>
                        <a:pt x="15508" y="7715"/>
                      </a:cubicBezTo>
                      <a:cubicBezTo>
                        <a:pt x="14954" y="5776"/>
                        <a:pt x="11631" y="3284"/>
                        <a:pt x="11631" y="3284"/>
                      </a:cubicBezTo>
                      <a:cubicBezTo>
                        <a:pt x="8861" y="-593"/>
                        <a:pt x="8031" y="-316"/>
                        <a:pt x="11631" y="515"/>
                      </a:cubicBezTo>
                      <a:cubicBezTo>
                        <a:pt x="14677" y="2453"/>
                        <a:pt x="15785" y="5499"/>
                        <a:pt x="19385" y="6607"/>
                      </a:cubicBezTo>
                      <a:cubicBezTo>
                        <a:pt x="21323" y="9653"/>
                        <a:pt x="21323" y="12145"/>
                        <a:pt x="18277" y="14361"/>
                      </a:cubicBezTo>
                      <a:cubicBezTo>
                        <a:pt x="13846" y="12976"/>
                        <a:pt x="14400" y="19069"/>
                        <a:pt x="8861" y="21007"/>
                      </a:cubicBezTo>
                      <a:cubicBezTo>
                        <a:pt x="4154" y="19345"/>
                        <a:pt x="6646" y="20453"/>
                        <a:pt x="2215" y="17684"/>
                      </a:cubicBezTo>
                      <a:cubicBezTo>
                        <a:pt x="1661" y="17407"/>
                        <a:pt x="554" y="16576"/>
                        <a:pt x="554" y="16576"/>
                      </a:cubicBezTo>
                      <a:cubicBezTo>
                        <a:pt x="-277" y="14361"/>
                        <a:pt x="3323" y="11038"/>
                        <a:pt x="0" y="1546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29" name="Shape 29"/>
                <p:cNvSpPr/>
                <p:nvPr/>
              </p:nvSpPr>
              <p:spPr>
                <a:xfrm>
                  <a:off x="4212416" y="1179704"/>
                  <a:ext cx="19340" cy="14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849" h="14566" extrusionOk="0">
                      <a:moveTo>
                        <a:pt x="980" y="1528"/>
                      </a:moveTo>
                      <a:cubicBezTo>
                        <a:pt x="18768" y="5128"/>
                        <a:pt x="17497" y="18328"/>
                        <a:pt x="980" y="13528"/>
                      </a:cubicBezTo>
                      <a:cubicBezTo>
                        <a:pt x="-2832" y="3928"/>
                        <a:pt x="6062" y="-3272"/>
                        <a:pt x="980" y="15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0" name="Shape 30"/>
                <p:cNvSpPr/>
                <p:nvPr/>
              </p:nvSpPr>
              <p:spPr>
                <a:xfrm>
                  <a:off x="4375476" y="1331912"/>
                  <a:ext cx="24939" cy="3016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051" h="21600" extrusionOk="0">
                      <a:moveTo>
                        <a:pt x="1490" y="13745"/>
                      </a:moveTo>
                      <a:cubicBezTo>
                        <a:pt x="-1002" y="5891"/>
                        <a:pt x="-1002" y="2945"/>
                        <a:pt x="6475" y="0"/>
                      </a:cubicBezTo>
                      <a:cubicBezTo>
                        <a:pt x="16444" y="3927"/>
                        <a:pt x="13952" y="15709"/>
                        <a:pt x="6475" y="21600"/>
                      </a:cubicBezTo>
                      <a:cubicBezTo>
                        <a:pt x="-5156" y="16691"/>
                        <a:pt x="5644" y="2945"/>
                        <a:pt x="1490" y="1374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1" name="Shape 31"/>
                <p:cNvSpPr/>
                <p:nvPr/>
              </p:nvSpPr>
              <p:spPr>
                <a:xfrm>
                  <a:off x="3868410" y="984150"/>
                  <a:ext cx="21577" cy="148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451" h="16861" extrusionOk="0">
                      <a:moveTo>
                        <a:pt x="3247" y="15593"/>
                      </a:moveTo>
                      <a:cubicBezTo>
                        <a:pt x="-4313" y="-247"/>
                        <a:pt x="2167" y="-1687"/>
                        <a:pt x="14047" y="1193"/>
                      </a:cubicBezTo>
                      <a:cubicBezTo>
                        <a:pt x="17287" y="12713"/>
                        <a:pt x="15127" y="19913"/>
                        <a:pt x="5407" y="15593"/>
                      </a:cubicBezTo>
                      <a:cubicBezTo>
                        <a:pt x="7" y="4073"/>
                        <a:pt x="7" y="4073"/>
                        <a:pt x="3247" y="15593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2" name="Shape 32"/>
                <p:cNvSpPr/>
                <p:nvPr/>
              </p:nvSpPr>
              <p:spPr>
                <a:xfrm>
                  <a:off x="3603810" y="1146242"/>
                  <a:ext cx="21387" cy="163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315" h="18577" extrusionOk="0">
                      <a:moveTo>
                        <a:pt x="4017" y="15404"/>
                      </a:moveTo>
                      <a:cubicBezTo>
                        <a:pt x="-3543" y="1004"/>
                        <a:pt x="-303" y="-1876"/>
                        <a:pt x="12657" y="1004"/>
                      </a:cubicBezTo>
                      <a:cubicBezTo>
                        <a:pt x="13737" y="3884"/>
                        <a:pt x="18057" y="15404"/>
                        <a:pt x="12657" y="18284"/>
                      </a:cubicBezTo>
                      <a:cubicBezTo>
                        <a:pt x="9417" y="19724"/>
                        <a:pt x="4017" y="15404"/>
                        <a:pt x="4017" y="1540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3" name="Shape 33"/>
                <p:cNvSpPr/>
                <p:nvPr/>
              </p:nvSpPr>
              <p:spPr>
                <a:xfrm>
                  <a:off x="3308350" y="1093787"/>
                  <a:ext cx="127000" cy="10477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0" y="13500"/>
                      </a:moveTo>
                      <a:cubicBezTo>
                        <a:pt x="270" y="12690"/>
                        <a:pt x="3240" y="6750"/>
                        <a:pt x="3780" y="6480"/>
                      </a:cubicBezTo>
                      <a:cubicBezTo>
                        <a:pt x="4590" y="5940"/>
                        <a:pt x="7020" y="5400"/>
                        <a:pt x="7020" y="5400"/>
                      </a:cubicBezTo>
                      <a:cubicBezTo>
                        <a:pt x="9180" y="6210"/>
                        <a:pt x="10800" y="5670"/>
                        <a:pt x="12960" y="4860"/>
                      </a:cubicBezTo>
                      <a:cubicBezTo>
                        <a:pt x="14040" y="3240"/>
                        <a:pt x="14580" y="1620"/>
                        <a:pt x="15660" y="0"/>
                      </a:cubicBezTo>
                      <a:cubicBezTo>
                        <a:pt x="18900" y="1080"/>
                        <a:pt x="20520" y="7560"/>
                        <a:pt x="21600" y="10800"/>
                      </a:cubicBezTo>
                      <a:cubicBezTo>
                        <a:pt x="20250" y="14580"/>
                        <a:pt x="21600" y="13500"/>
                        <a:pt x="18900" y="15120"/>
                      </a:cubicBezTo>
                      <a:cubicBezTo>
                        <a:pt x="16470" y="14310"/>
                        <a:pt x="15930" y="14580"/>
                        <a:pt x="14580" y="16740"/>
                      </a:cubicBezTo>
                      <a:cubicBezTo>
                        <a:pt x="15390" y="19170"/>
                        <a:pt x="15120" y="20250"/>
                        <a:pt x="12960" y="21600"/>
                      </a:cubicBezTo>
                      <a:cubicBezTo>
                        <a:pt x="10800" y="20790"/>
                        <a:pt x="10530" y="19440"/>
                        <a:pt x="8640" y="18360"/>
                      </a:cubicBezTo>
                      <a:cubicBezTo>
                        <a:pt x="7020" y="15930"/>
                        <a:pt x="8100" y="15390"/>
                        <a:pt x="10260" y="14040"/>
                      </a:cubicBezTo>
                      <a:cubicBezTo>
                        <a:pt x="11070" y="11340"/>
                        <a:pt x="10530" y="9180"/>
                        <a:pt x="8100" y="7560"/>
                      </a:cubicBezTo>
                      <a:cubicBezTo>
                        <a:pt x="5400" y="8370"/>
                        <a:pt x="8100" y="10800"/>
                        <a:pt x="5400" y="12960"/>
                      </a:cubicBezTo>
                      <a:cubicBezTo>
                        <a:pt x="4320" y="13770"/>
                        <a:pt x="2160" y="15120"/>
                        <a:pt x="2160" y="15120"/>
                      </a:cubicBezTo>
                      <a:cubicBezTo>
                        <a:pt x="540" y="13500"/>
                        <a:pt x="1350" y="13500"/>
                        <a:pt x="0" y="1350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4" name="Shape 34"/>
                <p:cNvSpPr/>
                <p:nvPr/>
              </p:nvSpPr>
              <p:spPr>
                <a:xfrm>
                  <a:off x="3271211" y="873125"/>
                  <a:ext cx="138946" cy="22542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12" h="21600" extrusionOk="0">
                      <a:moveTo>
                        <a:pt x="2618" y="11917"/>
                      </a:moveTo>
                      <a:cubicBezTo>
                        <a:pt x="1929" y="13531"/>
                        <a:pt x="2848" y="14897"/>
                        <a:pt x="5375" y="15890"/>
                      </a:cubicBezTo>
                      <a:cubicBezTo>
                        <a:pt x="7214" y="14897"/>
                        <a:pt x="7444" y="14772"/>
                        <a:pt x="6754" y="13407"/>
                      </a:cubicBezTo>
                      <a:cubicBezTo>
                        <a:pt x="7444" y="11421"/>
                        <a:pt x="8363" y="11421"/>
                        <a:pt x="11350" y="12414"/>
                      </a:cubicBezTo>
                      <a:cubicBezTo>
                        <a:pt x="12958" y="13655"/>
                        <a:pt x="10661" y="14152"/>
                        <a:pt x="9971" y="15393"/>
                      </a:cubicBezTo>
                      <a:cubicBezTo>
                        <a:pt x="10890" y="17007"/>
                        <a:pt x="12499" y="16014"/>
                        <a:pt x="14567" y="15641"/>
                      </a:cubicBezTo>
                      <a:cubicBezTo>
                        <a:pt x="17095" y="16014"/>
                        <a:pt x="17554" y="16262"/>
                        <a:pt x="16865" y="17628"/>
                      </a:cubicBezTo>
                      <a:cubicBezTo>
                        <a:pt x="14797" y="17255"/>
                        <a:pt x="14337" y="17503"/>
                        <a:pt x="12729" y="18372"/>
                      </a:cubicBezTo>
                      <a:cubicBezTo>
                        <a:pt x="13188" y="19862"/>
                        <a:pt x="13648" y="21103"/>
                        <a:pt x="16405" y="21600"/>
                      </a:cubicBezTo>
                      <a:cubicBezTo>
                        <a:pt x="17095" y="20483"/>
                        <a:pt x="16405" y="19490"/>
                        <a:pt x="18703" y="19117"/>
                      </a:cubicBezTo>
                      <a:cubicBezTo>
                        <a:pt x="20312" y="17752"/>
                        <a:pt x="21001" y="15145"/>
                        <a:pt x="18244" y="13903"/>
                      </a:cubicBezTo>
                      <a:cubicBezTo>
                        <a:pt x="17095" y="13407"/>
                        <a:pt x="14567" y="13407"/>
                        <a:pt x="13188" y="13159"/>
                      </a:cubicBezTo>
                      <a:cubicBezTo>
                        <a:pt x="14337" y="11421"/>
                        <a:pt x="14567" y="10800"/>
                        <a:pt x="10890" y="10179"/>
                      </a:cubicBezTo>
                      <a:cubicBezTo>
                        <a:pt x="10431" y="10179"/>
                        <a:pt x="7903" y="10676"/>
                        <a:pt x="7214" y="10179"/>
                      </a:cubicBezTo>
                      <a:cubicBezTo>
                        <a:pt x="6754" y="9807"/>
                        <a:pt x="6295" y="8690"/>
                        <a:pt x="6295" y="8690"/>
                      </a:cubicBezTo>
                      <a:cubicBezTo>
                        <a:pt x="6754" y="6703"/>
                        <a:pt x="6754" y="6455"/>
                        <a:pt x="9052" y="5214"/>
                      </a:cubicBezTo>
                      <a:cubicBezTo>
                        <a:pt x="8822" y="3724"/>
                        <a:pt x="9741" y="621"/>
                        <a:pt x="6295" y="0"/>
                      </a:cubicBezTo>
                      <a:cubicBezTo>
                        <a:pt x="2618" y="497"/>
                        <a:pt x="3078" y="497"/>
                        <a:pt x="3537" y="2731"/>
                      </a:cubicBezTo>
                      <a:cubicBezTo>
                        <a:pt x="3078" y="4841"/>
                        <a:pt x="2848" y="4345"/>
                        <a:pt x="320" y="5710"/>
                      </a:cubicBezTo>
                      <a:cubicBezTo>
                        <a:pt x="-599" y="7324"/>
                        <a:pt x="550" y="8317"/>
                        <a:pt x="2618" y="9434"/>
                      </a:cubicBezTo>
                      <a:cubicBezTo>
                        <a:pt x="2848" y="9931"/>
                        <a:pt x="3307" y="11545"/>
                        <a:pt x="2618" y="11917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5" name="Shape 35"/>
                <p:cNvSpPr/>
                <p:nvPr/>
              </p:nvSpPr>
              <p:spPr>
                <a:xfrm>
                  <a:off x="3309744" y="1036637"/>
                  <a:ext cx="46231" cy="65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57" h="21600" extrusionOk="0">
                      <a:moveTo>
                        <a:pt x="2107" y="10368"/>
                      </a:moveTo>
                      <a:cubicBezTo>
                        <a:pt x="-1943" y="6480"/>
                        <a:pt x="82" y="2592"/>
                        <a:pt x="6157" y="0"/>
                      </a:cubicBezTo>
                      <a:cubicBezTo>
                        <a:pt x="13582" y="1296"/>
                        <a:pt x="13582" y="2160"/>
                        <a:pt x="11557" y="6912"/>
                      </a:cubicBezTo>
                      <a:cubicBezTo>
                        <a:pt x="12232" y="8208"/>
                        <a:pt x="11557" y="9504"/>
                        <a:pt x="12907" y="10368"/>
                      </a:cubicBezTo>
                      <a:cubicBezTo>
                        <a:pt x="13582" y="11232"/>
                        <a:pt x="16282" y="10368"/>
                        <a:pt x="16957" y="11232"/>
                      </a:cubicBezTo>
                      <a:cubicBezTo>
                        <a:pt x="18307" y="12528"/>
                        <a:pt x="19657" y="16416"/>
                        <a:pt x="19657" y="16416"/>
                      </a:cubicBezTo>
                      <a:cubicBezTo>
                        <a:pt x="17632" y="19872"/>
                        <a:pt x="15607" y="20304"/>
                        <a:pt x="10207" y="21600"/>
                      </a:cubicBezTo>
                      <a:cubicBezTo>
                        <a:pt x="6157" y="17712"/>
                        <a:pt x="10207" y="10368"/>
                        <a:pt x="2107" y="1036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6" name="Shape 36"/>
                <p:cNvSpPr/>
                <p:nvPr/>
              </p:nvSpPr>
              <p:spPr>
                <a:xfrm>
                  <a:off x="3200400" y="1052512"/>
                  <a:ext cx="64437" cy="650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3" h="21600" extrusionOk="0">
                      <a:moveTo>
                        <a:pt x="0" y="19008"/>
                      </a:moveTo>
                      <a:cubicBezTo>
                        <a:pt x="3014" y="16416"/>
                        <a:pt x="9042" y="12528"/>
                        <a:pt x="11051" y="8640"/>
                      </a:cubicBezTo>
                      <a:cubicBezTo>
                        <a:pt x="13563" y="4320"/>
                        <a:pt x="12558" y="1728"/>
                        <a:pt x="18084" y="0"/>
                      </a:cubicBezTo>
                      <a:cubicBezTo>
                        <a:pt x="21600" y="4752"/>
                        <a:pt x="18084" y="10368"/>
                        <a:pt x="12056" y="12096"/>
                      </a:cubicBezTo>
                      <a:cubicBezTo>
                        <a:pt x="10549" y="16416"/>
                        <a:pt x="6028" y="20304"/>
                        <a:pt x="1005" y="21600"/>
                      </a:cubicBezTo>
                      <a:cubicBezTo>
                        <a:pt x="502" y="20736"/>
                        <a:pt x="0" y="19008"/>
                        <a:pt x="0" y="1900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7" name="Shape 37"/>
                <p:cNvSpPr/>
                <p:nvPr/>
              </p:nvSpPr>
              <p:spPr>
                <a:xfrm>
                  <a:off x="7104062" y="962024"/>
                  <a:ext cx="1112839" cy="69532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963" y="21523"/>
                      </a:moveTo>
                      <a:cubicBezTo>
                        <a:pt x="1468" y="21600"/>
                        <a:pt x="1146" y="19448"/>
                        <a:pt x="1101" y="19217"/>
                      </a:cubicBezTo>
                      <a:cubicBezTo>
                        <a:pt x="1055" y="19063"/>
                        <a:pt x="1009" y="18833"/>
                        <a:pt x="1009" y="18833"/>
                      </a:cubicBezTo>
                      <a:cubicBezTo>
                        <a:pt x="963" y="18679"/>
                        <a:pt x="917" y="16988"/>
                        <a:pt x="734" y="16757"/>
                      </a:cubicBezTo>
                      <a:cubicBezTo>
                        <a:pt x="596" y="16604"/>
                        <a:pt x="183" y="16527"/>
                        <a:pt x="183" y="16527"/>
                      </a:cubicBezTo>
                      <a:cubicBezTo>
                        <a:pt x="0" y="15912"/>
                        <a:pt x="138" y="15374"/>
                        <a:pt x="0" y="14682"/>
                      </a:cubicBezTo>
                      <a:cubicBezTo>
                        <a:pt x="92" y="14221"/>
                        <a:pt x="321" y="14298"/>
                        <a:pt x="550" y="13836"/>
                      </a:cubicBezTo>
                      <a:cubicBezTo>
                        <a:pt x="642" y="13221"/>
                        <a:pt x="642" y="12991"/>
                        <a:pt x="275" y="12683"/>
                      </a:cubicBezTo>
                      <a:cubicBezTo>
                        <a:pt x="183" y="12530"/>
                        <a:pt x="92" y="12453"/>
                        <a:pt x="92" y="12299"/>
                      </a:cubicBezTo>
                      <a:cubicBezTo>
                        <a:pt x="92" y="11530"/>
                        <a:pt x="734" y="9455"/>
                        <a:pt x="1284" y="9224"/>
                      </a:cubicBezTo>
                      <a:cubicBezTo>
                        <a:pt x="1468" y="8532"/>
                        <a:pt x="1834" y="8071"/>
                        <a:pt x="2018" y="7379"/>
                      </a:cubicBezTo>
                      <a:cubicBezTo>
                        <a:pt x="1789" y="6380"/>
                        <a:pt x="1743" y="6534"/>
                        <a:pt x="1926" y="5381"/>
                      </a:cubicBezTo>
                      <a:cubicBezTo>
                        <a:pt x="1743" y="4612"/>
                        <a:pt x="1559" y="3690"/>
                        <a:pt x="1101" y="3305"/>
                      </a:cubicBezTo>
                      <a:cubicBezTo>
                        <a:pt x="825" y="2767"/>
                        <a:pt x="459" y="2844"/>
                        <a:pt x="917" y="2460"/>
                      </a:cubicBezTo>
                      <a:cubicBezTo>
                        <a:pt x="1238" y="2614"/>
                        <a:pt x="1192" y="2460"/>
                        <a:pt x="1192" y="2767"/>
                      </a:cubicBezTo>
                      <a:cubicBezTo>
                        <a:pt x="1559" y="3152"/>
                        <a:pt x="1789" y="2998"/>
                        <a:pt x="2201" y="2690"/>
                      </a:cubicBezTo>
                      <a:cubicBezTo>
                        <a:pt x="2064" y="1691"/>
                        <a:pt x="2201" y="1076"/>
                        <a:pt x="2935" y="846"/>
                      </a:cubicBezTo>
                      <a:cubicBezTo>
                        <a:pt x="3256" y="615"/>
                        <a:pt x="3439" y="231"/>
                        <a:pt x="3761" y="0"/>
                      </a:cubicBezTo>
                      <a:cubicBezTo>
                        <a:pt x="3852" y="77"/>
                        <a:pt x="4036" y="0"/>
                        <a:pt x="4036" y="154"/>
                      </a:cubicBezTo>
                      <a:cubicBezTo>
                        <a:pt x="4127" y="922"/>
                        <a:pt x="3439" y="999"/>
                        <a:pt x="4219" y="692"/>
                      </a:cubicBezTo>
                      <a:cubicBezTo>
                        <a:pt x="4311" y="615"/>
                        <a:pt x="4403" y="384"/>
                        <a:pt x="4494" y="384"/>
                      </a:cubicBezTo>
                      <a:cubicBezTo>
                        <a:pt x="4678" y="307"/>
                        <a:pt x="4861" y="538"/>
                        <a:pt x="5045" y="615"/>
                      </a:cubicBezTo>
                      <a:cubicBezTo>
                        <a:pt x="5136" y="615"/>
                        <a:pt x="5320" y="692"/>
                        <a:pt x="5320" y="692"/>
                      </a:cubicBezTo>
                      <a:cubicBezTo>
                        <a:pt x="5595" y="1230"/>
                        <a:pt x="5916" y="999"/>
                        <a:pt x="6466" y="1076"/>
                      </a:cubicBezTo>
                      <a:cubicBezTo>
                        <a:pt x="6558" y="1614"/>
                        <a:pt x="6741" y="1691"/>
                        <a:pt x="7108" y="1845"/>
                      </a:cubicBezTo>
                      <a:cubicBezTo>
                        <a:pt x="7292" y="1691"/>
                        <a:pt x="7475" y="1537"/>
                        <a:pt x="7659" y="1307"/>
                      </a:cubicBezTo>
                      <a:cubicBezTo>
                        <a:pt x="7750" y="1230"/>
                        <a:pt x="7934" y="1076"/>
                        <a:pt x="7934" y="1076"/>
                      </a:cubicBezTo>
                      <a:cubicBezTo>
                        <a:pt x="8943" y="1999"/>
                        <a:pt x="8025" y="1537"/>
                        <a:pt x="8943" y="1076"/>
                      </a:cubicBezTo>
                      <a:cubicBezTo>
                        <a:pt x="9493" y="1307"/>
                        <a:pt x="9218" y="1999"/>
                        <a:pt x="9676" y="2460"/>
                      </a:cubicBezTo>
                      <a:cubicBezTo>
                        <a:pt x="9814" y="2921"/>
                        <a:pt x="10273" y="4228"/>
                        <a:pt x="10594" y="4535"/>
                      </a:cubicBezTo>
                      <a:cubicBezTo>
                        <a:pt x="11052" y="5381"/>
                        <a:pt x="10777" y="5150"/>
                        <a:pt x="11236" y="5381"/>
                      </a:cubicBezTo>
                      <a:cubicBezTo>
                        <a:pt x="11419" y="5304"/>
                        <a:pt x="11603" y="5304"/>
                        <a:pt x="11786" y="5227"/>
                      </a:cubicBezTo>
                      <a:cubicBezTo>
                        <a:pt x="11969" y="5150"/>
                        <a:pt x="12382" y="4996"/>
                        <a:pt x="12382" y="4996"/>
                      </a:cubicBezTo>
                      <a:cubicBezTo>
                        <a:pt x="12749" y="5073"/>
                        <a:pt x="12978" y="5150"/>
                        <a:pt x="13299" y="5458"/>
                      </a:cubicBezTo>
                      <a:cubicBezTo>
                        <a:pt x="13941" y="6764"/>
                        <a:pt x="12932" y="4766"/>
                        <a:pt x="13758" y="6226"/>
                      </a:cubicBezTo>
                      <a:cubicBezTo>
                        <a:pt x="13850" y="6457"/>
                        <a:pt x="14125" y="6918"/>
                        <a:pt x="14125" y="6918"/>
                      </a:cubicBezTo>
                      <a:cubicBezTo>
                        <a:pt x="14262" y="7533"/>
                        <a:pt x="14446" y="7917"/>
                        <a:pt x="14583" y="8532"/>
                      </a:cubicBezTo>
                      <a:cubicBezTo>
                        <a:pt x="14629" y="8763"/>
                        <a:pt x="14721" y="8994"/>
                        <a:pt x="14767" y="9224"/>
                      </a:cubicBezTo>
                      <a:cubicBezTo>
                        <a:pt x="14813" y="9378"/>
                        <a:pt x="14859" y="9609"/>
                        <a:pt x="14859" y="9609"/>
                      </a:cubicBezTo>
                      <a:cubicBezTo>
                        <a:pt x="14721" y="10147"/>
                        <a:pt x="14354" y="10300"/>
                        <a:pt x="14217" y="10915"/>
                      </a:cubicBezTo>
                      <a:cubicBezTo>
                        <a:pt x="14354" y="11607"/>
                        <a:pt x="14538" y="11223"/>
                        <a:pt x="14767" y="10838"/>
                      </a:cubicBezTo>
                      <a:cubicBezTo>
                        <a:pt x="15638" y="10992"/>
                        <a:pt x="15546" y="10915"/>
                        <a:pt x="15684" y="11915"/>
                      </a:cubicBezTo>
                      <a:cubicBezTo>
                        <a:pt x="16097" y="11530"/>
                        <a:pt x="16280" y="11684"/>
                        <a:pt x="16693" y="12068"/>
                      </a:cubicBezTo>
                      <a:cubicBezTo>
                        <a:pt x="16922" y="12453"/>
                        <a:pt x="17060" y="12760"/>
                        <a:pt x="17427" y="12914"/>
                      </a:cubicBezTo>
                      <a:cubicBezTo>
                        <a:pt x="17473" y="12991"/>
                        <a:pt x="17564" y="13144"/>
                        <a:pt x="17518" y="13221"/>
                      </a:cubicBezTo>
                      <a:cubicBezTo>
                        <a:pt x="17427" y="13529"/>
                        <a:pt x="16876" y="13221"/>
                        <a:pt x="17518" y="13529"/>
                      </a:cubicBezTo>
                      <a:cubicBezTo>
                        <a:pt x="17702" y="13452"/>
                        <a:pt x="17885" y="13298"/>
                        <a:pt x="18069" y="13221"/>
                      </a:cubicBezTo>
                      <a:cubicBezTo>
                        <a:pt x="18161" y="13221"/>
                        <a:pt x="18344" y="13144"/>
                        <a:pt x="18344" y="13144"/>
                      </a:cubicBezTo>
                      <a:cubicBezTo>
                        <a:pt x="18940" y="13606"/>
                        <a:pt x="19582" y="13759"/>
                        <a:pt x="20132" y="14221"/>
                      </a:cubicBezTo>
                      <a:cubicBezTo>
                        <a:pt x="20224" y="14605"/>
                        <a:pt x="20408" y="14912"/>
                        <a:pt x="20499" y="15297"/>
                      </a:cubicBezTo>
                      <a:cubicBezTo>
                        <a:pt x="20775" y="15220"/>
                        <a:pt x="21096" y="14989"/>
                        <a:pt x="21325" y="15451"/>
                      </a:cubicBezTo>
                      <a:cubicBezTo>
                        <a:pt x="21462" y="15758"/>
                        <a:pt x="21600" y="16527"/>
                        <a:pt x="21600" y="16527"/>
                      </a:cubicBezTo>
                      <a:cubicBezTo>
                        <a:pt x="21462" y="17757"/>
                        <a:pt x="21508" y="19063"/>
                        <a:pt x="20683" y="19832"/>
                      </a:cubicBezTo>
                      <a:cubicBezTo>
                        <a:pt x="20499" y="20140"/>
                        <a:pt x="20041" y="21139"/>
                        <a:pt x="19949" y="21600"/>
                      </a:cubicBezTo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8" name="Shape 38"/>
                <p:cNvSpPr/>
                <p:nvPr/>
              </p:nvSpPr>
              <p:spPr>
                <a:xfrm>
                  <a:off x="5643644" y="5778"/>
                  <a:ext cx="1519130" cy="10916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006" h="21465" extrusionOk="0">
                      <a:moveTo>
                        <a:pt x="1623" y="922"/>
                      </a:moveTo>
                      <a:lnTo>
                        <a:pt x="8735" y="103"/>
                      </a:lnTo>
                      <a:cubicBezTo>
                        <a:pt x="10733" y="512"/>
                        <a:pt x="10030" y="-51"/>
                        <a:pt x="10228" y="1331"/>
                      </a:cubicBezTo>
                      <a:cubicBezTo>
                        <a:pt x="10623" y="1177"/>
                        <a:pt x="10447" y="973"/>
                        <a:pt x="10843" y="819"/>
                      </a:cubicBezTo>
                      <a:cubicBezTo>
                        <a:pt x="11018" y="896"/>
                        <a:pt x="11172" y="1126"/>
                        <a:pt x="11369" y="1126"/>
                      </a:cubicBezTo>
                      <a:cubicBezTo>
                        <a:pt x="11545" y="1126"/>
                        <a:pt x="11896" y="922"/>
                        <a:pt x="11896" y="922"/>
                      </a:cubicBezTo>
                      <a:cubicBezTo>
                        <a:pt x="12028" y="1357"/>
                        <a:pt x="11940" y="1485"/>
                        <a:pt x="11721" y="1843"/>
                      </a:cubicBezTo>
                      <a:cubicBezTo>
                        <a:pt x="12006" y="2867"/>
                        <a:pt x="11896" y="2559"/>
                        <a:pt x="12511" y="3276"/>
                      </a:cubicBezTo>
                      <a:cubicBezTo>
                        <a:pt x="12643" y="3737"/>
                        <a:pt x="12774" y="3737"/>
                        <a:pt x="13125" y="3481"/>
                      </a:cubicBezTo>
                      <a:cubicBezTo>
                        <a:pt x="12994" y="2994"/>
                        <a:pt x="12862" y="2687"/>
                        <a:pt x="12686" y="2252"/>
                      </a:cubicBezTo>
                      <a:cubicBezTo>
                        <a:pt x="12621" y="2048"/>
                        <a:pt x="12511" y="1638"/>
                        <a:pt x="12511" y="1638"/>
                      </a:cubicBezTo>
                      <a:cubicBezTo>
                        <a:pt x="12664" y="1075"/>
                        <a:pt x="12928" y="1382"/>
                        <a:pt x="13125" y="1740"/>
                      </a:cubicBezTo>
                      <a:cubicBezTo>
                        <a:pt x="13191" y="2150"/>
                        <a:pt x="13169" y="2943"/>
                        <a:pt x="13564" y="2252"/>
                      </a:cubicBezTo>
                      <a:cubicBezTo>
                        <a:pt x="14047" y="2431"/>
                        <a:pt x="14003" y="2611"/>
                        <a:pt x="13916" y="3174"/>
                      </a:cubicBezTo>
                      <a:cubicBezTo>
                        <a:pt x="14091" y="3788"/>
                        <a:pt x="14421" y="3558"/>
                        <a:pt x="14794" y="3276"/>
                      </a:cubicBezTo>
                      <a:cubicBezTo>
                        <a:pt x="14947" y="2713"/>
                        <a:pt x="14596" y="3122"/>
                        <a:pt x="14794" y="2457"/>
                      </a:cubicBezTo>
                      <a:cubicBezTo>
                        <a:pt x="14816" y="2355"/>
                        <a:pt x="14969" y="2406"/>
                        <a:pt x="15057" y="2355"/>
                      </a:cubicBezTo>
                      <a:cubicBezTo>
                        <a:pt x="15145" y="2304"/>
                        <a:pt x="15233" y="2227"/>
                        <a:pt x="15321" y="2150"/>
                      </a:cubicBezTo>
                      <a:cubicBezTo>
                        <a:pt x="15562" y="1331"/>
                        <a:pt x="14925" y="1331"/>
                        <a:pt x="16111" y="1126"/>
                      </a:cubicBezTo>
                      <a:cubicBezTo>
                        <a:pt x="16243" y="640"/>
                        <a:pt x="16089" y="179"/>
                        <a:pt x="16550" y="0"/>
                      </a:cubicBezTo>
                      <a:cubicBezTo>
                        <a:pt x="17121" y="231"/>
                        <a:pt x="16879" y="922"/>
                        <a:pt x="17428" y="1126"/>
                      </a:cubicBezTo>
                      <a:cubicBezTo>
                        <a:pt x="18064" y="870"/>
                        <a:pt x="17494" y="1561"/>
                        <a:pt x="17340" y="1740"/>
                      </a:cubicBezTo>
                      <a:cubicBezTo>
                        <a:pt x="17143" y="2406"/>
                        <a:pt x="17099" y="2406"/>
                        <a:pt x="17428" y="2969"/>
                      </a:cubicBezTo>
                      <a:cubicBezTo>
                        <a:pt x="17406" y="3071"/>
                        <a:pt x="17406" y="3199"/>
                        <a:pt x="17340" y="3276"/>
                      </a:cubicBezTo>
                      <a:cubicBezTo>
                        <a:pt x="17252" y="3353"/>
                        <a:pt x="17033" y="3250"/>
                        <a:pt x="16989" y="3378"/>
                      </a:cubicBezTo>
                      <a:cubicBezTo>
                        <a:pt x="16945" y="3583"/>
                        <a:pt x="17164" y="3993"/>
                        <a:pt x="17164" y="3993"/>
                      </a:cubicBezTo>
                      <a:cubicBezTo>
                        <a:pt x="17077" y="4069"/>
                        <a:pt x="17011" y="4172"/>
                        <a:pt x="16901" y="4197"/>
                      </a:cubicBezTo>
                      <a:cubicBezTo>
                        <a:pt x="16813" y="4223"/>
                        <a:pt x="16703" y="4018"/>
                        <a:pt x="16638" y="4095"/>
                      </a:cubicBezTo>
                      <a:cubicBezTo>
                        <a:pt x="16462" y="4300"/>
                        <a:pt x="17252" y="4607"/>
                        <a:pt x="17252" y="4607"/>
                      </a:cubicBezTo>
                      <a:cubicBezTo>
                        <a:pt x="17472" y="5349"/>
                        <a:pt x="16835" y="4812"/>
                        <a:pt x="16550" y="4709"/>
                      </a:cubicBezTo>
                      <a:cubicBezTo>
                        <a:pt x="16660" y="4914"/>
                        <a:pt x="16791" y="5119"/>
                        <a:pt x="16901" y="5323"/>
                      </a:cubicBezTo>
                      <a:cubicBezTo>
                        <a:pt x="17011" y="5528"/>
                        <a:pt x="17428" y="5733"/>
                        <a:pt x="17428" y="5733"/>
                      </a:cubicBezTo>
                      <a:cubicBezTo>
                        <a:pt x="17669" y="6142"/>
                        <a:pt x="17472" y="6219"/>
                        <a:pt x="17603" y="6654"/>
                      </a:cubicBezTo>
                      <a:cubicBezTo>
                        <a:pt x="17450" y="7166"/>
                        <a:pt x="17230" y="7652"/>
                        <a:pt x="17077" y="8190"/>
                      </a:cubicBezTo>
                      <a:cubicBezTo>
                        <a:pt x="17011" y="8394"/>
                        <a:pt x="16901" y="8804"/>
                        <a:pt x="16901" y="8804"/>
                      </a:cubicBezTo>
                      <a:cubicBezTo>
                        <a:pt x="17055" y="9316"/>
                        <a:pt x="17757" y="10032"/>
                        <a:pt x="18043" y="10544"/>
                      </a:cubicBezTo>
                      <a:cubicBezTo>
                        <a:pt x="18152" y="10749"/>
                        <a:pt x="18284" y="10954"/>
                        <a:pt x="18394" y="11158"/>
                      </a:cubicBezTo>
                      <a:cubicBezTo>
                        <a:pt x="18460" y="11261"/>
                        <a:pt x="18569" y="11466"/>
                        <a:pt x="18569" y="11466"/>
                      </a:cubicBezTo>
                      <a:cubicBezTo>
                        <a:pt x="18547" y="11645"/>
                        <a:pt x="18591" y="11875"/>
                        <a:pt x="18482" y="11977"/>
                      </a:cubicBezTo>
                      <a:cubicBezTo>
                        <a:pt x="18350" y="12105"/>
                        <a:pt x="18064" y="11491"/>
                        <a:pt x="18043" y="11466"/>
                      </a:cubicBezTo>
                      <a:cubicBezTo>
                        <a:pt x="17625" y="10979"/>
                        <a:pt x="17143" y="10723"/>
                        <a:pt x="16813" y="10135"/>
                      </a:cubicBezTo>
                      <a:cubicBezTo>
                        <a:pt x="16703" y="9649"/>
                        <a:pt x="16638" y="9444"/>
                        <a:pt x="16199" y="9623"/>
                      </a:cubicBezTo>
                      <a:cubicBezTo>
                        <a:pt x="15562" y="9367"/>
                        <a:pt x="15847" y="9367"/>
                        <a:pt x="15321" y="9521"/>
                      </a:cubicBezTo>
                      <a:cubicBezTo>
                        <a:pt x="14925" y="10237"/>
                        <a:pt x="15167" y="10058"/>
                        <a:pt x="14706" y="10237"/>
                      </a:cubicBezTo>
                      <a:cubicBezTo>
                        <a:pt x="14179" y="9828"/>
                        <a:pt x="14091" y="9930"/>
                        <a:pt x="13389" y="10032"/>
                      </a:cubicBezTo>
                      <a:cubicBezTo>
                        <a:pt x="13147" y="10467"/>
                        <a:pt x="13016" y="10851"/>
                        <a:pt x="12774" y="11261"/>
                      </a:cubicBezTo>
                      <a:cubicBezTo>
                        <a:pt x="12994" y="12003"/>
                        <a:pt x="12840" y="11696"/>
                        <a:pt x="13125" y="12182"/>
                      </a:cubicBezTo>
                      <a:cubicBezTo>
                        <a:pt x="12840" y="13206"/>
                        <a:pt x="13477" y="13974"/>
                        <a:pt x="13916" y="14741"/>
                      </a:cubicBezTo>
                      <a:cubicBezTo>
                        <a:pt x="14113" y="15074"/>
                        <a:pt x="14113" y="15330"/>
                        <a:pt x="14443" y="15458"/>
                      </a:cubicBezTo>
                      <a:cubicBezTo>
                        <a:pt x="14750" y="15995"/>
                        <a:pt x="14991" y="15893"/>
                        <a:pt x="15408" y="15560"/>
                      </a:cubicBezTo>
                      <a:cubicBezTo>
                        <a:pt x="15825" y="15714"/>
                        <a:pt x="15825" y="15458"/>
                        <a:pt x="15935" y="15049"/>
                      </a:cubicBezTo>
                      <a:cubicBezTo>
                        <a:pt x="15957" y="14716"/>
                        <a:pt x="15869" y="14332"/>
                        <a:pt x="16023" y="14025"/>
                      </a:cubicBezTo>
                      <a:cubicBezTo>
                        <a:pt x="16111" y="13846"/>
                        <a:pt x="16550" y="13820"/>
                        <a:pt x="16550" y="13820"/>
                      </a:cubicBezTo>
                      <a:cubicBezTo>
                        <a:pt x="17011" y="13948"/>
                        <a:pt x="17077" y="14076"/>
                        <a:pt x="16813" y="14537"/>
                      </a:cubicBezTo>
                      <a:cubicBezTo>
                        <a:pt x="16923" y="15049"/>
                        <a:pt x="17164" y="15432"/>
                        <a:pt x="16725" y="15765"/>
                      </a:cubicBezTo>
                      <a:cubicBezTo>
                        <a:pt x="16703" y="15867"/>
                        <a:pt x="16594" y="15970"/>
                        <a:pt x="16638" y="16072"/>
                      </a:cubicBezTo>
                      <a:cubicBezTo>
                        <a:pt x="16682" y="16175"/>
                        <a:pt x="16835" y="16175"/>
                        <a:pt x="16901" y="16277"/>
                      </a:cubicBezTo>
                      <a:cubicBezTo>
                        <a:pt x="17121" y="16610"/>
                        <a:pt x="17077" y="16840"/>
                        <a:pt x="17428" y="17096"/>
                      </a:cubicBezTo>
                      <a:cubicBezTo>
                        <a:pt x="17603" y="17019"/>
                        <a:pt x="17779" y="16968"/>
                        <a:pt x="17955" y="16891"/>
                      </a:cubicBezTo>
                      <a:cubicBezTo>
                        <a:pt x="18043" y="16866"/>
                        <a:pt x="18218" y="16789"/>
                        <a:pt x="18218" y="16789"/>
                      </a:cubicBezTo>
                      <a:cubicBezTo>
                        <a:pt x="18635" y="16942"/>
                        <a:pt x="18789" y="17352"/>
                        <a:pt x="18921" y="17813"/>
                      </a:cubicBezTo>
                      <a:cubicBezTo>
                        <a:pt x="18679" y="18657"/>
                        <a:pt x="19294" y="20269"/>
                        <a:pt x="20062" y="20576"/>
                      </a:cubicBezTo>
                      <a:cubicBezTo>
                        <a:pt x="20413" y="20449"/>
                        <a:pt x="20479" y="20218"/>
                        <a:pt x="20852" y="20372"/>
                      </a:cubicBezTo>
                      <a:cubicBezTo>
                        <a:pt x="21423" y="21370"/>
                        <a:pt x="20194" y="20013"/>
                        <a:pt x="20501" y="21088"/>
                      </a:cubicBezTo>
                      <a:cubicBezTo>
                        <a:pt x="20369" y="21549"/>
                        <a:pt x="20238" y="21549"/>
                        <a:pt x="19886" y="21293"/>
                      </a:cubicBezTo>
                      <a:cubicBezTo>
                        <a:pt x="19645" y="20858"/>
                        <a:pt x="19360" y="20960"/>
                        <a:pt x="19008" y="20679"/>
                      </a:cubicBezTo>
                      <a:cubicBezTo>
                        <a:pt x="18503" y="19809"/>
                        <a:pt x="19184" y="20832"/>
                        <a:pt x="18569" y="20269"/>
                      </a:cubicBezTo>
                      <a:cubicBezTo>
                        <a:pt x="18328" y="20039"/>
                        <a:pt x="18262" y="19604"/>
                        <a:pt x="18043" y="19348"/>
                      </a:cubicBezTo>
                      <a:cubicBezTo>
                        <a:pt x="17911" y="18862"/>
                        <a:pt x="17757" y="18478"/>
                        <a:pt x="17340" y="18324"/>
                      </a:cubicBezTo>
                      <a:cubicBezTo>
                        <a:pt x="17186" y="17761"/>
                        <a:pt x="17384" y="18171"/>
                        <a:pt x="16901" y="18120"/>
                      </a:cubicBezTo>
                      <a:cubicBezTo>
                        <a:pt x="16660" y="18094"/>
                        <a:pt x="16199" y="17915"/>
                        <a:pt x="16199" y="17915"/>
                      </a:cubicBezTo>
                      <a:cubicBezTo>
                        <a:pt x="15825" y="17633"/>
                        <a:pt x="15628" y="17198"/>
                        <a:pt x="15233" y="16891"/>
                      </a:cubicBezTo>
                      <a:cubicBezTo>
                        <a:pt x="15057" y="16968"/>
                        <a:pt x="14903" y="17173"/>
                        <a:pt x="14706" y="17198"/>
                      </a:cubicBezTo>
                      <a:cubicBezTo>
                        <a:pt x="14245" y="17275"/>
                        <a:pt x="13652" y="16763"/>
                        <a:pt x="13301" y="16482"/>
                      </a:cubicBezTo>
                      <a:cubicBezTo>
                        <a:pt x="12994" y="16251"/>
                        <a:pt x="12555" y="16303"/>
                        <a:pt x="12247" y="16072"/>
                      </a:cubicBezTo>
                      <a:cubicBezTo>
                        <a:pt x="11808" y="15740"/>
                        <a:pt x="11347" y="15484"/>
                        <a:pt x="10930" y="15151"/>
                      </a:cubicBezTo>
                      <a:cubicBezTo>
                        <a:pt x="11084" y="14588"/>
                        <a:pt x="10996" y="14050"/>
                        <a:pt x="10579" y="13718"/>
                      </a:cubicBezTo>
                      <a:cubicBezTo>
                        <a:pt x="10469" y="13308"/>
                        <a:pt x="10272" y="13129"/>
                        <a:pt x="9964" y="12899"/>
                      </a:cubicBezTo>
                      <a:cubicBezTo>
                        <a:pt x="9503" y="12080"/>
                        <a:pt x="10118" y="13078"/>
                        <a:pt x="9525" y="12387"/>
                      </a:cubicBezTo>
                      <a:cubicBezTo>
                        <a:pt x="9394" y="12233"/>
                        <a:pt x="9394" y="11926"/>
                        <a:pt x="9262" y="11773"/>
                      </a:cubicBezTo>
                      <a:cubicBezTo>
                        <a:pt x="9196" y="11696"/>
                        <a:pt x="9086" y="11696"/>
                        <a:pt x="8999" y="11670"/>
                      </a:cubicBezTo>
                      <a:cubicBezTo>
                        <a:pt x="8757" y="11389"/>
                        <a:pt x="8208" y="10954"/>
                        <a:pt x="8208" y="10954"/>
                      </a:cubicBezTo>
                      <a:cubicBezTo>
                        <a:pt x="7967" y="10519"/>
                        <a:pt x="7682" y="10160"/>
                        <a:pt x="7418" y="9725"/>
                      </a:cubicBezTo>
                      <a:cubicBezTo>
                        <a:pt x="7374" y="9623"/>
                        <a:pt x="7396" y="9495"/>
                        <a:pt x="7330" y="9418"/>
                      </a:cubicBezTo>
                      <a:cubicBezTo>
                        <a:pt x="7264" y="9341"/>
                        <a:pt x="7155" y="9341"/>
                        <a:pt x="7067" y="9316"/>
                      </a:cubicBezTo>
                      <a:cubicBezTo>
                        <a:pt x="6891" y="9930"/>
                        <a:pt x="7330" y="10135"/>
                        <a:pt x="7594" y="10544"/>
                      </a:cubicBezTo>
                      <a:cubicBezTo>
                        <a:pt x="7901" y="11005"/>
                        <a:pt x="7989" y="11363"/>
                        <a:pt x="8384" y="11670"/>
                      </a:cubicBezTo>
                      <a:cubicBezTo>
                        <a:pt x="8801" y="12413"/>
                        <a:pt x="8582" y="12105"/>
                        <a:pt x="8999" y="12592"/>
                      </a:cubicBezTo>
                      <a:cubicBezTo>
                        <a:pt x="9108" y="13001"/>
                        <a:pt x="9218" y="13180"/>
                        <a:pt x="9525" y="13411"/>
                      </a:cubicBezTo>
                      <a:cubicBezTo>
                        <a:pt x="9701" y="14025"/>
                        <a:pt x="9306" y="13590"/>
                        <a:pt x="9086" y="13411"/>
                      </a:cubicBezTo>
                      <a:cubicBezTo>
                        <a:pt x="8582" y="12540"/>
                        <a:pt x="9262" y="13564"/>
                        <a:pt x="8647" y="13001"/>
                      </a:cubicBezTo>
                      <a:cubicBezTo>
                        <a:pt x="8560" y="12924"/>
                        <a:pt x="8538" y="12771"/>
                        <a:pt x="8472" y="12694"/>
                      </a:cubicBezTo>
                      <a:cubicBezTo>
                        <a:pt x="8406" y="12617"/>
                        <a:pt x="8296" y="12566"/>
                        <a:pt x="8208" y="12489"/>
                      </a:cubicBezTo>
                      <a:cubicBezTo>
                        <a:pt x="8099" y="12080"/>
                        <a:pt x="7945" y="12003"/>
                        <a:pt x="7594" y="11875"/>
                      </a:cubicBezTo>
                      <a:cubicBezTo>
                        <a:pt x="7374" y="11517"/>
                        <a:pt x="7286" y="11389"/>
                        <a:pt x="7418" y="10954"/>
                      </a:cubicBezTo>
                      <a:cubicBezTo>
                        <a:pt x="7243" y="10647"/>
                        <a:pt x="6716" y="10237"/>
                        <a:pt x="6716" y="10237"/>
                      </a:cubicBezTo>
                      <a:cubicBezTo>
                        <a:pt x="6540" y="9930"/>
                        <a:pt x="6364" y="9623"/>
                        <a:pt x="6189" y="9316"/>
                      </a:cubicBezTo>
                      <a:cubicBezTo>
                        <a:pt x="6057" y="9085"/>
                        <a:pt x="5816" y="9009"/>
                        <a:pt x="5662" y="8804"/>
                      </a:cubicBezTo>
                      <a:cubicBezTo>
                        <a:pt x="5596" y="8702"/>
                        <a:pt x="5574" y="8574"/>
                        <a:pt x="5486" y="8497"/>
                      </a:cubicBezTo>
                      <a:cubicBezTo>
                        <a:pt x="5157" y="8241"/>
                        <a:pt x="4762" y="8241"/>
                        <a:pt x="4433" y="7985"/>
                      </a:cubicBezTo>
                      <a:cubicBezTo>
                        <a:pt x="4235" y="7627"/>
                        <a:pt x="4082" y="7396"/>
                        <a:pt x="3730" y="7268"/>
                      </a:cubicBezTo>
                      <a:cubicBezTo>
                        <a:pt x="3335" y="6603"/>
                        <a:pt x="4038" y="6270"/>
                        <a:pt x="3203" y="6040"/>
                      </a:cubicBezTo>
                      <a:cubicBezTo>
                        <a:pt x="2260" y="5298"/>
                        <a:pt x="2150" y="3762"/>
                        <a:pt x="1799" y="2559"/>
                      </a:cubicBezTo>
                      <a:cubicBezTo>
                        <a:pt x="1711" y="2252"/>
                        <a:pt x="1491" y="1817"/>
                        <a:pt x="1272" y="1638"/>
                      </a:cubicBezTo>
                      <a:cubicBezTo>
                        <a:pt x="1096" y="1485"/>
                        <a:pt x="745" y="1229"/>
                        <a:pt x="745" y="1229"/>
                      </a:cubicBezTo>
                      <a:cubicBezTo>
                        <a:pt x="679" y="1126"/>
                        <a:pt x="657" y="998"/>
                        <a:pt x="569" y="922"/>
                      </a:cubicBezTo>
                      <a:cubicBezTo>
                        <a:pt x="416" y="819"/>
                        <a:pt x="43" y="717"/>
                        <a:pt x="43" y="717"/>
                      </a:cubicBezTo>
                      <a:cubicBezTo>
                        <a:pt x="-177" y="-25"/>
                        <a:pt x="503" y="384"/>
                        <a:pt x="833" y="512"/>
                      </a:cubicBezTo>
                      <a:cubicBezTo>
                        <a:pt x="1250" y="1254"/>
                        <a:pt x="1162" y="998"/>
                        <a:pt x="1711" y="1433"/>
                      </a:cubicBezTo>
                      <a:cubicBezTo>
                        <a:pt x="1886" y="1740"/>
                        <a:pt x="1886" y="2329"/>
                        <a:pt x="2062" y="1740"/>
                      </a:cubicBezTo>
                      <a:cubicBezTo>
                        <a:pt x="1908" y="1203"/>
                        <a:pt x="1623" y="1536"/>
                        <a:pt x="1623" y="92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39" name="Shape 39"/>
                <p:cNvSpPr/>
                <p:nvPr/>
              </p:nvSpPr>
              <p:spPr>
                <a:xfrm>
                  <a:off x="5152874" y="813761"/>
                  <a:ext cx="37185" cy="4031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054" h="14065" extrusionOk="0">
                      <a:moveTo>
                        <a:pt x="2457" y="5065"/>
                      </a:moveTo>
                      <a:cubicBezTo>
                        <a:pt x="13857" y="-7535"/>
                        <a:pt x="20457" y="6415"/>
                        <a:pt x="4857" y="14065"/>
                      </a:cubicBezTo>
                      <a:cubicBezTo>
                        <a:pt x="-1143" y="7765"/>
                        <a:pt x="-1143" y="10465"/>
                        <a:pt x="2457" y="506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0" name="Shape 40"/>
                <p:cNvSpPr/>
                <p:nvPr/>
              </p:nvSpPr>
              <p:spPr>
                <a:xfrm>
                  <a:off x="5105400" y="769396"/>
                  <a:ext cx="60326" cy="3409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5996" extrusionOk="0">
                      <a:moveTo>
                        <a:pt x="0" y="2428"/>
                      </a:moveTo>
                      <a:cubicBezTo>
                        <a:pt x="2400" y="1844"/>
                        <a:pt x="4800" y="-491"/>
                        <a:pt x="7200" y="93"/>
                      </a:cubicBezTo>
                      <a:cubicBezTo>
                        <a:pt x="12600" y="1844"/>
                        <a:pt x="21600" y="9433"/>
                        <a:pt x="21600" y="9433"/>
                      </a:cubicBezTo>
                      <a:cubicBezTo>
                        <a:pt x="17400" y="21109"/>
                        <a:pt x="13200" y="14687"/>
                        <a:pt x="4800" y="9433"/>
                      </a:cubicBezTo>
                      <a:cubicBezTo>
                        <a:pt x="3000" y="7098"/>
                        <a:pt x="0" y="2428"/>
                        <a:pt x="0" y="242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1" name="Shape 41"/>
                <p:cNvSpPr/>
                <p:nvPr/>
              </p:nvSpPr>
              <p:spPr>
                <a:xfrm>
                  <a:off x="6910387" y="651286"/>
                  <a:ext cx="258248" cy="10216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48" h="17162" extrusionOk="0">
                      <a:moveTo>
                        <a:pt x="0" y="9089"/>
                      </a:moveTo>
                      <a:cubicBezTo>
                        <a:pt x="635" y="5489"/>
                        <a:pt x="1525" y="4814"/>
                        <a:pt x="3558" y="3689"/>
                      </a:cubicBezTo>
                      <a:cubicBezTo>
                        <a:pt x="2541" y="-1936"/>
                        <a:pt x="5336" y="1664"/>
                        <a:pt x="7115" y="2789"/>
                      </a:cubicBezTo>
                      <a:cubicBezTo>
                        <a:pt x="7115" y="2789"/>
                        <a:pt x="9784" y="-586"/>
                        <a:pt x="10165" y="89"/>
                      </a:cubicBezTo>
                      <a:cubicBezTo>
                        <a:pt x="10800" y="1214"/>
                        <a:pt x="9021" y="3239"/>
                        <a:pt x="8132" y="3689"/>
                      </a:cubicBezTo>
                      <a:cubicBezTo>
                        <a:pt x="10419" y="6389"/>
                        <a:pt x="13087" y="7514"/>
                        <a:pt x="15755" y="9089"/>
                      </a:cubicBezTo>
                      <a:cubicBezTo>
                        <a:pt x="17280" y="9989"/>
                        <a:pt x="20329" y="12689"/>
                        <a:pt x="20329" y="12689"/>
                      </a:cubicBezTo>
                      <a:cubicBezTo>
                        <a:pt x="21600" y="19664"/>
                        <a:pt x="17026" y="16739"/>
                        <a:pt x="14739" y="15389"/>
                      </a:cubicBezTo>
                      <a:cubicBezTo>
                        <a:pt x="13849" y="10889"/>
                        <a:pt x="14739" y="12914"/>
                        <a:pt x="11181" y="10889"/>
                      </a:cubicBezTo>
                      <a:cubicBezTo>
                        <a:pt x="10673" y="10664"/>
                        <a:pt x="9656" y="9989"/>
                        <a:pt x="9656" y="9989"/>
                      </a:cubicBezTo>
                      <a:cubicBezTo>
                        <a:pt x="7242" y="5714"/>
                        <a:pt x="6734" y="6389"/>
                        <a:pt x="3049" y="7289"/>
                      </a:cubicBezTo>
                      <a:cubicBezTo>
                        <a:pt x="1144" y="9539"/>
                        <a:pt x="2160" y="9089"/>
                        <a:pt x="0" y="908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2" name="Shape 42"/>
                <p:cNvSpPr/>
                <p:nvPr/>
              </p:nvSpPr>
              <p:spPr>
                <a:xfrm>
                  <a:off x="7197724" y="744537"/>
                  <a:ext cx="198135" cy="5873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535" h="21600" extrusionOk="0">
                      <a:moveTo>
                        <a:pt x="0" y="0"/>
                      </a:moveTo>
                      <a:cubicBezTo>
                        <a:pt x="2974" y="1473"/>
                        <a:pt x="5478" y="4909"/>
                        <a:pt x="8139" y="1964"/>
                      </a:cubicBezTo>
                      <a:cubicBezTo>
                        <a:pt x="13617" y="5400"/>
                        <a:pt x="9548" y="7364"/>
                        <a:pt x="13774" y="11782"/>
                      </a:cubicBezTo>
                      <a:cubicBezTo>
                        <a:pt x="15026" y="11291"/>
                        <a:pt x="16278" y="9327"/>
                        <a:pt x="17530" y="9818"/>
                      </a:cubicBezTo>
                      <a:cubicBezTo>
                        <a:pt x="21600" y="11291"/>
                        <a:pt x="18470" y="20127"/>
                        <a:pt x="16904" y="21600"/>
                      </a:cubicBezTo>
                      <a:cubicBezTo>
                        <a:pt x="12209" y="16691"/>
                        <a:pt x="14400" y="16691"/>
                        <a:pt x="10017" y="19636"/>
                      </a:cubicBezTo>
                      <a:cubicBezTo>
                        <a:pt x="6417" y="18164"/>
                        <a:pt x="3443" y="20127"/>
                        <a:pt x="0" y="17673"/>
                      </a:cubicBezTo>
                      <a:cubicBezTo>
                        <a:pt x="939" y="5400"/>
                        <a:pt x="1096" y="13255"/>
                        <a:pt x="4383" y="9818"/>
                      </a:cubicBezTo>
                      <a:cubicBezTo>
                        <a:pt x="2661" y="6382"/>
                        <a:pt x="0" y="6382"/>
                        <a:pt x="0" y="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3" name="Shape 43"/>
                <p:cNvSpPr/>
                <p:nvPr/>
              </p:nvSpPr>
              <p:spPr>
                <a:xfrm>
                  <a:off x="7098510" y="786690"/>
                  <a:ext cx="52175" cy="2808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677" h="11240" extrusionOk="0">
                      <a:moveTo>
                        <a:pt x="2391" y="8694"/>
                      </a:moveTo>
                      <a:cubicBezTo>
                        <a:pt x="-4051" y="-4163"/>
                        <a:pt x="3907" y="466"/>
                        <a:pt x="9970" y="2523"/>
                      </a:cubicBezTo>
                      <a:cubicBezTo>
                        <a:pt x="17549" y="17437"/>
                        <a:pt x="7317" y="8694"/>
                        <a:pt x="2391" y="869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4" name="Shape 44"/>
                <p:cNvSpPr/>
                <p:nvPr/>
              </p:nvSpPr>
              <p:spPr>
                <a:xfrm>
                  <a:off x="7036742" y="609600"/>
                  <a:ext cx="29804" cy="496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0960" h="15340" extrusionOk="0">
                      <a:moveTo>
                        <a:pt x="5506" y="13292"/>
                      </a:moveTo>
                      <a:cubicBezTo>
                        <a:pt x="2183" y="5815"/>
                        <a:pt x="-5017" y="5400"/>
                        <a:pt x="5506" y="0"/>
                      </a:cubicBezTo>
                      <a:cubicBezTo>
                        <a:pt x="7721" y="2077"/>
                        <a:pt x="16583" y="21600"/>
                        <a:pt x="5506" y="1329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5" name="Shape 45"/>
                <p:cNvSpPr/>
                <p:nvPr/>
              </p:nvSpPr>
              <p:spPr>
                <a:xfrm>
                  <a:off x="7494587" y="824816"/>
                  <a:ext cx="64451" cy="926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87" h="19095" extrusionOk="0">
                      <a:moveTo>
                        <a:pt x="1964" y="1262"/>
                      </a:moveTo>
                      <a:cubicBezTo>
                        <a:pt x="4418" y="3422"/>
                        <a:pt x="8836" y="5312"/>
                        <a:pt x="9818" y="7742"/>
                      </a:cubicBezTo>
                      <a:cubicBezTo>
                        <a:pt x="10309" y="9092"/>
                        <a:pt x="10309" y="10982"/>
                        <a:pt x="11782" y="12062"/>
                      </a:cubicBezTo>
                      <a:cubicBezTo>
                        <a:pt x="13255" y="12872"/>
                        <a:pt x="15709" y="12872"/>
                        <a:pt x="17673" y="13142"/>
                      </a:cubicBezTo>
                      <a:cubicBezTo>
                        <a:pt x="20127" y="17192"/>
                        <a:pt x="21600" y="20432"/>
                        <a:pt x="11782" y="18542"/>
                      </a:cubicBezTo>
                      <a:cubicBezTo>
                        <a:pt x="9327" y="13682"/>
                        <a:pt x="5400" y="8822"/>
                        <a:pt x="0" y="4502"/>
                      </a:cubicBezTo>
                      <a:cubicBezTo>
                        <a:pt x="1964" y="-88"/>
                        <a:pt x="1964" y="-1168"/>
                        <a:pt x="1964" y="126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6" name="Shape 46"/>
                <p:cNvSpPr/>
                <p:nvPr/>
              </p:nvSpPr>
              <p:spPr>
                <a:xfrm>
                  <a:off x="6236432" y="23812"/>
                  <a:ext cx="755054" cy="15627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403" h="21263" extrusionOk="0">
                      <a:moveTo>
                        <a:pt x="14646" y="338"/>
                      </a:moveTo>
                      <a:cubicBezTo>
                        <a:pt x="14312" y="4050"/>
                        <a:pt x="14980" y="5738"/>
                        <a:pt x="15382" y="2700"/>
                      </a:cubicBezTo>
                      <a:cubicBezTo>
                        <a:pt x="15649" y="0"/>
                        <a:pt x="15248" y="2362"/>
                        <a:pt x="15649" y="0"/>
                      </a:cubicBezTo>
                      <a:lnTo>
                        <a:pt x="17655" y="0"/>
                      </a:lnTo>
                      <a:cubicBezTo>
                        <a:pt x="18458" y="2025"/>
                        <a:pt x="18391" y="3712"/>
                        <a:pt x="19127" y="5738"/>
                      </a:cubicBezTo>
                      <a:cubicBezTo>
                        <a:pt x="20531" y="3712"/>
                        <a:pt x="19528" y="2362"/>
                        <a:pt x="21267" y="3375"/>
                      </a:cubicBezTo>
                      <a:cubicBezTo>
                        <a:pt x="21534" y="6412"/>
                        <a:pt x="21400" y="7425"/>
                        <a:pt x="20932" y="9788"/>
                      </a:cubicBezTo>
                      <a:cubicBezTo>
                        <a:pt x="20798" y="13162"/>
                        <a:pt x="20865" y="16875"/>
                        <a:pt x="19862" y="15525"/>
                      </a:cubicBezTo>
                      <a:cubicBezTo>
                        <a:pt x="19795" y="13500"/>
                        <a:pt x="19862" y="11475"/>
                        <a:pt x="19662" y="9788"/>
                      </a:cubicBezTo>
                      <a:cubicBezTo>
                        <a:pt x="19595" y="9112"/>
                        <a:pt x="19327" y="10462"/>
                        <a:pt x="19127" y="10462"/>
                      </a:cubicBezTo>
                      <a:cubicBezTo>
                        <a:pt x="18926" y="10462"/>
                        <a:pt x="18792" y="10125"/>
                        <a:pt x="18592" y="9788"/>
                      </a:cubicBezTo>
                      <a:cubicBezTo>
                        <a:pt x="18257" y="9112"/>
                        <a:pt x="17522" y="7088"/>
                        <a:pt x="17522" y="7088"/>
                      </a:cubicBezTo>
                      <a:cubicBezTo>
                        <a:pt x="16585" y="7762"/>
                        <a:pt x="16050" y="10462"/>
                        <a:pt x="15181" y="12825"/>
                      </a:cubicBezTo>
                      <a:cubicBezTo>
                        <a:pt x="14646" y="13838"/>
                        <a:pt x="13910" y="14175"/>
                        <a:pt x="13375" y="14850"/>
                      </a:cubicBezTo>
                      <a:cubicBezTo>
                        <a:pt x="12841" y="18225"/>
                        <a:pt x="13309" y="17888"/>
                        <a:pt x="14111" y="19238"/>
                      </a:cubicBezTo>
                      <a:cubicBezTo>
                        <a:pt x="13309" y="20925"/>
                        <a:pt x="13242" y="19238"/>
                        <a:pt x="12506" y="21262"/>
                      </a:cubicBezTo>
                      <a:cubicBezTo>
                        <a:pt x="12038" y="20925"/>
                        <a:pt x="11570" y="21600"/>
                        <a:pt x="11236" y="20588"/>
                      </a:cubicBezTo>
                      <a:cubicBezTo>
                        <a:pt x="11035" y="19912"/>
                        <a:pt x="11637" y="19912"/>
                        <a:pt x="11771" y="19238"/>
                      </a:cubicBezTo>
                      <a:cubicBezTo>
                        <a:pt x="12038" y="16200"/>
                        <a:pt x="9898" y="9450"/>
                        <a:pt x="11369" y="13500"/>
                      </a:cubicBezTo>
                      <a:cubicBezTo>
                        <a:pt x="12239" y="18562"/>
                        <a:pt x="12239" y="12150"/>
                        <a:pt x="11236" y="10462"/>
                      </a:cubicBezTo>
                      <a:cubicBezTo>
                        <a:pt x="11102" y="9112"/>
                        <a:pt x="11102" y="7425"/>
                        <a:pt x="10500" y="7762"/>
                      </a:cubicBezTo>
                      <a:cubicBezTo>
                        <a:pt x="10166" y="7762"/>
                        <a:pt x="9430" y="9112"/>
                        <a:pt x="9430" y="9112"/>
                      </a:cubicBezTo>
                      <a:cubicBezTo>
                        <a:pt x="9029" y="13162"/>
                        <a:pt x="9497" y="10462"/>
                        <a:pt x="8895" y="9112"/>
                      </a:cubicBezTo>
                      <a:cubicBezTo>
                        <a:pt x="8627" y="8438"/>
                        <a:pt x="8360" y="8438"/>
                        <a:pt x="8159" y="8438"/>
                      </a:cubicBezTo>
                      <a:cubicBezTo>
                        <a:pt x="7758" y="3712"/>
                        <a:pt x="6621" y="2025"/>
                        <a:pt x="5484" y="675"/>
                      </a:cubicBezTo>
                      <a:cubicBezTo>
                        <a:pt x="4615" y="1350"/>
                        <a:pt x="4548" y="3038"/>
                        <a:pt x="3880" y="4725"/>
                      </a:cubicBezTo>
                      <a:cubicBezTo>
                        <a:pt x="2943" y="4725"/>
                        <a:pt x="-66" y="4050"/>
                        <a:pt x="1" y="0"/>
                      </a:cubicBezTo>
                      <a:lnTo>
                        <a:pt x="14646" y="338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7" name="Shape 47"/>
                <p:cNvSpPr/>
                <p:nvPr/>
              </p:nvSpPr>
              <p:spPr>
                <a:xfrm>
                  <a:off x="5614981" y="19050"/>
                  <a:ext cx="646607" cy="777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726" h="21600" extrusionOk="0">
                      <a:moveTo>
                        <a:pt x="5865" y="21600"/>
                      </a:moveTo>
                      <a:cubicBezTo>
                        <a:pt x="4281" y="13239"/>
                        <a:pt x="-1695" y="4181"/>
                        <a:pt x="465" y="697"/>
                      </a:cubicBezTo>
                      <a:lnTo>
                        <a:pt x="18825" y="0"/>
                      </a:lnTo>
                      <a:cubicBezTo>
                        <a:pt x="19617" y="2787"/>
                        <a:pt x="19905" y="3484"/>
                        <a:pt x="19617" y="9755"/>
                      </a:cubicBezTo>
                      <a:cubicBezTo>
                        <a:pt x="18825" y="7665"/>
                        <a:pt x="18177" y="11148"/>
                        <a:pt x="17313" y="11148"/>
                      </a:cubicBezTo>
                      <a:lnTo>
                        <a:pt x="5865" y="21600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8" name="Shape 48"/>
                <p:cNvSpPr/>
                <p:nvPr/>
              </p:nvSpPr>
              <p:spPr>
                <a:xfrm>
                  <a:off x="4000500" y="146502"/>
                  <a:ext cx="39174" cy="2494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2691" h="13578" extrusionOk="0">
                      <a:moveTo>
                        <a:pt x="0" y="10599"/>
                      </a:moveTo>
                      <a:cubicBezTo>
                        <a:pt x="5268" y="171"/>
                        <a:pt x="21600" y="-8022"/>
                        <a:pt x="6322" y="13578"/>
                      </a:cubicBezTo>
                      <a:cubicBezTo>
                        <a:pt x="4215" y="12833"/>
                        <a:pt x="0" y="10599"/>
                        <a:pt x="0" y="1059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49" name="Shape 49"/>
                <p:cNvSpPr/>
                <p:nvPr/>
              </p:nvSpPr>
              <p:spPr>
                <a:xfrm>
                  <a:off x="2176462" y="19050"/>
                  <a:ext cx="1622426" cy="59055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3617" y="142"/>
                      </a:moveTo>
                      <a:lnTo>
                        <a:pt x="21600" y="0"/>
                      </a:lnTo>
                      <a:cubicBezTo>
                        <a:pt x="21303" y="2132"/>
                        <a:pt x="21253" y="5968"/>
                        <a:pt x="20609" y="7674"/>
                      </a:cubicBezTo>
                      <a:cubicBezTo>
                        <a:pt x="20312" y="8526"/>
                        <a:pt x="20064" y="8953"/>
                        <a:pt x="19668" y="9663"/>
                      </a:cubicBezTo>
                      <a:cubicBezTo>
                        <a:pt x="19618" y="9805"/>
                        <a:pt x="19420" y="9947"/>
                        <a:pt x="19420" y="9947"/>
                      </a:cubicBezTo>
                      <a:cubicBezTo>
                        <a:pt x="18677" y="8953"/>
                        <a:pt x="19073" y="9663"/>
                        <a:pt x="18578" y="10374"/>
                      </a:cubicBezTo>
                      <a:cubicBezTo>
                        <a:pt x="18380" y="11653"/>
                        <a:pt x="18380" y="11795"/>
                        <a:pt x="17884" y="12505"/>
                      </a:cubicBezTo>
                      <a:cubicBezTo>
                        <a:pt x="17785" y="13074"/>
                        <a:pt x="18033" y="13216"/>
                        <a:pt x="17934" y="14068"/>
                      </a:cubicBezTo>
                      <a:cubicBezTo>
                        <a:pt x="17983" y="14495"/>
                        <a:pt x="18033" y="14921"/>
                        <a:pt x="18033" y="15205"/>
                      </a:cubicBezTo>
                      <a:cubicBezTo>
                        <a:pt x="18083" y="15489"/>
                        <a:pt x="18132" y="15774"/>
                        <a:pt x="18132" y="16058"/>
                      </a:cubicBezTo>
                      <a:cubicBezTo>
                        <a:pt x="18083" y="16342"/>
                        <a:pt x="18033" y="17053"/>
                        <a:pt x="17934" y="17337"/>
                      </a:cubicBezTo>
                      <a:cubicBezTo>
                        <a:pt x="17785" y="17479"/>
                        <a:pt x="17538" y="16911"/>
                        <a:pt x="17389" y="17053"/>
                      </a:cubicBezTo>
                      <a:cubicBezTo>
                        <a:pt x="17191" y="18332"/>
                        <a:pt x="17439" y="18047"/>
                        <a:pt x="16943" y="18332"/>
                      </a:cubicBezTo>
                      <a:cubicBezTo>
                        <a:pt x="16844" y="17479"/>
                        <a:pt x="17092" y="15774"/>
                        <a:pt x="17191" y="14921"/>
                      </a:cubicBezTo>
                      <a:cubicBezTo>
                        <a:pt x="17191" y="14211"/>
                        <a:pt x="16745" y="14495"/>
                        <a:pt x="16745" y="14211"/>
                      </a:cubicBezTo>
                      <a:cubicBezTo>
                        <a:pt x="16745" y="13926"/>
                        <a:pt x="17042" y="13500"/>
                        <a:pt x="17042" y="13216"/>
                      </a:cubicBezTo>
                      <a:cubicBezTo>
                        <a:pt x="17042" y="13074"/>
                        <a:pt x="17042" y="12647"/>
                        <a:pt x="16943" y="12647"/>
                      </a:cubicBezTo>
                      <a:cubicBezTo>
                        <a:pt x="16794" y="12647"/>
                        <a:pt x="16051" y="13358"/>
                        <a:pt x="15853" y="13358"/>
                      </a:cubicBezTo>
                      <a:cubicBezTo>
                        <a:pt x="15705" y="12221"/>
                        <a:pt x="16250" y="12505"/>
                        <a:pt x="15705" y="12079"/>
                      </a:cubicBezTo>
                      <a:cubicBezTo>
                        <a:pt x="15407" y="12932"/>
                        <a:pt x="15160" y="13216"/>
                        <a:pt x="14714" y="13358"/>
                      </a:cubicBezTo>
                      <a:cubicBezTo>
                        <a:pt x="14862" y="14779"/>
                        <a:pt x="15209" y="14353"/>
                        <a:pt x="15853" y="14637"/>
                      </a:cubicBezTo>
                      <a:cubicBezTo>
                        <a:pt x="15754" y="15489"/>
                        <a:pt x="15407" y="15774"/>
                        <a:pt x="15110" y="16626"/>
                      </a:cubicBezTo>
                      <a:lnTo>
                        <a:pt x="15407" y="17905"/>
                      </a:lnTo>
                      <a:lnTo>
                        <a:pt x="15606" y="19611"/>
                      </a:lnTo>
                      <a:lnTo>
                        <a:pt x="15308" y="19753"/>
                      </a:lnTo>
                      <a:lnTo>
                        <a:pt x="15556" y="20463"/>
                      </a:lnTo>
                      <a:lnTo>
                        <a:pt x="15209" y="21600"/>
                      </a:lnTo>
                      <a:lnTo>
                        <a:pt x="0" y="21174"/>
                      </a:lnTo>
                      <a:lnTo>
                        <a:pt x="3617" y="142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0" name="Shape 50"/>
                <p:cNvSpPr/>
                <p:nvPr/>
              </p:nvSpPr>
              <p:spPr>
                <a:xfrm>
                  <a:off x="3807229" y="0"/>
                  <a:ext cx="71034" cy="206279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564" h="20945" extrusionOk="0">
                      <a:moveTo>
                        <a:pt x="1262" y="20422"/>
                      </a:moveTo>
                      <a:cubicBezTo>
                        <a:pt x="-1036" y="18458"/>
                        <a:pt x="-576" y="15447"/>
                        <a:pt x="5858" y="14138"/>
                      </a:cubicBezTo>
                      <a:cubicBezTo>
                        <a:pt x="6317" y="12436"/>
                        <a:pt x="6777" y="10604"/>
                        <a:pt x="6777" y="8902"/>
                      </a:cubicBezTo>
                      <a:cubicBezTo>
                        <a:pt x="6777" y="7593"/>
                        <a:pt x="4019" y="5236"/>
                        <a:pt x="4019" y="5236"/>
                      </a:cubicBezTo>
                      <a:cubicBezTo>
                        <a:pt x="5398" y="2618"/>
                        <a:pt x="4019" y="3796"/>
                        <a:pt x="6777" y="1571"/>
                      </a:cubicBezTo>
                      <a:cubicBezTo>
                        <a:pt x="7236" y="1047"/>
                        <a:pt x="8615" y="0"/>
                        <a:pt x="8615" y="0"/>
                      </a:cubicBezTo>
                      <a:cubicBezTo>
                        <a:pt x="16428" y="785"/>
                        <a:pt x="14130" y="916"/>
                        <a:pt x="13211" y="3927"/>
                      </a:cubicBezTo>
                      <a:cubicBezTo>
                        <a:pt x="16428" y="6807"/>
                        <a:pt x="17347" y="9949"/>
                        <a:pt x="20564" y="12829"/>
                      </a:cubicBezTo>
                      <a:cubicBezTo>
                        <a:pt x="19185" y="15185"/>
                        <a:pt x="19645" y="14793"/>
                        <a:pt x="13211" y="14138"/>
                      </a:cubicBezTo>
                      <a:cubicBezTo>
                        <a:pt x="10453" y="15447"/>
                        <a:pt x="11832" y="14662"/>
                        <a:pt x="9534" y="16495"/>
                      </a:cubicBezTo>
                      <a:cubicBezTo>
                        <a:pt x="9075" y="16756"/>
                        <a:pt x="8615" y="17280"/>
                        <a:pt x="8615" y="17280"/>
                      </a:cubicBezTo>
                      <a:cubicBezTo>
                        <a:pt x="9534" y="17411"/>
                        <a:pt x="10913" y="17280"/>
                        <a:pt x="11373" y="17542"/>
                      </a:cubicBezTo>
                      <a:cubicBezTo>
                        <a:pt x="12292" y="17935"/>
                        <a:pt x="13211" y="19113"/>
                        <a:pt x="13211" y="19113"/>
                      </a:cubicBezTo>
                      <a:cubicBezTo>
                        <a:pt x="11373" y="21600"/>
                        <a:pt x="9534" y="20291"/>
                        <a:pt x="4938" y="19375"/>
                      </a:cubicBezTo>
                      <a:cubicBezTo>
                        <a:pt x="4019" y="19898"/>
                        <a:pt x="4019" y="20945"/>
                        <a:pt x="2181" y="20945"/>
                      </a:cubicBezTo>
                      <a:cubicBezTo>
                        <a:pt x="1262" y="20945"/>
                        <a:pt x="802" y="20422"/>
                        <a:pt x="343" y="20160"/>
                      </a:cubicBezTo>
                      <a:cubicBezTo>
                        <a:pt x="343" y="20029"/>
                        <a:pt x="802" y="20291"/>
                        <a:pt x="1262" y="20422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1" name="Shape 51"/>
                <p:cNvSpPr/>
                <p:nvPr/>
              </p:nvSpPr>
              <p:spPr>
                <a:xfrm>
                  <a:off x="3759200" y="185966"/>
                  <a:ext cx="219075" cy="12518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0277" extrusionOk="0">
                      <a:moveTo>
                        <a:pt x="4070" y="11469"/>
                      </a:moveTo>
                      <a:cubicBezTo>
                        <a:pt x="4539" y="9792"/>
                        <a:pt x="5165" y="9372"/>
                        <a:pt x="4696" y="7694"/>
                      </a:cubicBezTo>
                      <a:cubicBezTo>
                        <a:pt x="5165" y="4339"/>
                        <a:pt x="5791" y="3710"/>
                        <a:pt x="7826" y="5597"/>
                      </a:cubicBezTo>
                      <a:cubicBezTo>
                        <a:pt x="7983" y="6436"/>
                        <a:pt x="8296" y="7275"/>
                        <a:pt x="8452" y="8114"/>
                      </a:cubicBezTo>
                      <a:cubicBezTo>
                        <a:pt x="8609" y="8953"/>
                        <a:pt x="10330" y="8953"/>
                        <a:pt x="10330" y="8953"/>
                      </a:cubicBezTo>
                      <a:cubicBezTo>
                        <a:pt x="11739" y="7694"/>
                        <a:pt x="12052" y="8114"/>
                        <a:pt x="12522" y="10211"/>
                      </a:cubicBezTo>
                      <a:cubicBezTo>
                        <a:pt x="14400" y="8533"/>
                        <a:pt x="15809" y="6436"/>
                        <a:pt x="18157" y="5597"/>
                      </a:cubicBezTo>
                      <a:cubicBezTo>
                        <a:pt x="19565" y="2661"/>
                        <a:pt x="18783" y="3710"/>
                        <a:pt x="20348" y="2242"/>
                      </a:cubicBezTo>
                      <a:cubicBezTo>
                        <a:pt x="20974" y="984"/>
                        <a:pt x="20974" y="-1323"/>
                        <a:pt x="21600" y="984"/>
                      </a:cubicBezTo>
                      <a:cubicBezTo>
                        <a:pt x="21130" y="5178"/>
                        <a:pt x="19722" y="8114"/>
                        <a:pt x="16591" y="8953"/>
                      </a:cubicBezTo>
                      <a:cubicBezTo>
                        <a:pt x="15183" y="10211"/>
                        <a:pt x="14557" y="11469"/>
                        <a:pt x="13148" y="12727"/>
                      </a:cubicBezTo>
                      <a:cubicBezTo>
                        <a:pt x="12522" y="15244"/>
                        <a:pt x="12365" y="15244"/>
                        <a:pt x="10330" y="15663"/>
                      </a:cubicBezTo>
                      <a:cubicBezTo>
                        <a:pt x="9391" y="17551"/>
                        <a:pt x="8922" y="19019"/>
                        <a:pt x="7513" y="20277"/>
                      </a:cubicBezTo>
                      <a:cubicBezTo>
                        <a:pt x="6574" y="18390"/>
                        <a:pt x="5791" y="18180"/>
                        <a:pt x="4070" y="17341"/>
                      </a:cubicBezTo>
                      <a:cubicBezTo>
                        <a:pt x="3757" y="17131"/>
                        <a:pt x="3130" y="16922"/>
                        <a:pt x="3130" y="16922"/>
                      </a:cubicBezTo>
                      <a:cubicBezTo>
                        <a:pt x="1565" y="17551"/>
                        <a:pt x="2191" y="18390"/>
                        <a:pt x="3443" y="19019"/>
                      </a:cubicBezTo>
                      <a:cubicBezTo>
                        <a:pt x="2191" y="20277"/>
                        <a:pt x="1409" y="19648"/>
                        <a:pt x="0" y="19019"/>
                      </a:cubicBezTo>
                      <a:cubicBezTo>
                        <a:pt x="313" y="16922"/>
                        <a:pt x="157" y="15873"/>
                        <a:pt x="1565" y="15244"/>
                      </a:cubicBezTo>
                      <a:cubicBezTo>
                        <a:pt x="2348" y="11889"/>
                        <a:pt x="2191" y="13147"/>
                        <a:pt x="4070" y="11469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2" name="Shape 52"/>
                <p:cNvSpPr/>
                <p:nvPr/>
              </p:nvSpPr>
              <p:spPr>
                <a:xfrm>
                  <a:off x="3524250" y="303212"/>
                  <a:ext cx="296863" cy="27940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600" extrusionOk="0">
                      <a:moveTo>
                        <a:pt x="18153" y="2422"/>
                      </a:moveTo>
                      <a:cubicBezTo>
                        <a:pt x="17923" y="1817"/>
                        <a:pt x="18383" y="606"/>
                        <a:pt x="18383" y="606"/>
                      </a:cubicBezTo>
                      <a:cubicBezTo>
                        <a:pt x="19187" y="1615"/>
                        <a:pt x="19187" y="807"/>
                        <a:pt x="19532" y="0"/>
                      </a:cubicBezTo>
                      <a:cubicBezTo>
                        <a:pt x="20796" y="404"/>
                        <a:pt x="20566" y="1413"/>
                        <a:pt x="20911" y="2422"/>
                      </a:cubicBezTo>
                      <a:cubicBezTo>
                        <a:pt x="21140" y="3028"/>
                        <a:pt x="21600" y="4239"/>
                        <a:pt x="21600" y="4239"/>
                      </a:cubicBezTo>
                      <a:cubicBezTo>
                        <a:pt x="21026" y="5652"/>
                        <a:pt x="21600" y="5249"/>
                        <a:pt x="20451" y="5854"/>
                      </a:cubicBezTo>
                      <a:cubicBezTo>
                        <a:pt x="19991" y="6359"/>
                        <a:pt x="19532" y="7671"/>
                        <a:pt x="19532" y="7671"/>
                      </a:cubicBezTo>
                      <a:cubicBezTo>
                        <a:pt x="19417" y="10093"/>
                        <a:pt x="19877" y="11103"/>
                        <a:pt x="18613" y="12718"/>
                      </a:cubicBezTo>
                      <a:cubicBezTo>
                        <a:pt x="17234" y="11910"/>
                        <a:pt x="17809" y="13323"/>
                        <a:pt x="16545" y="13727"/>
                      </a:cubicBezTo>
                      <a:cubicBezTo>
                        <a:pt x="15511" y="13525"/>
                        <a:pt x="14821" y="13626"/>
                        <a:pt x="13787" y="13929"/>
                      </a:cubicBezTo>
                      <a:cubicBezTo>
                        <a:pt x="13098" y="13021"/>
                        <a:pt x="14017" y="12819"/>
                        <a:pt x="12868" y="12516"/>
                      </a:cubicBezTo>
                      <a:cubicBezTo>
                        <a:pt x="12409" y="13121"/>
                        <a:pt x="12409" y="14333"/>
                        <a:pt x="11719" y="14736"/>
                      </a:cubicBezTo>
                      <a:cubicBezTo>
                        <a:pt x="11260" y="14938"/>
                        <a:pt x="10340" y="15140"/>
                        <a:pt x="10340" y="15140"/>
                      </a:cubicBezTo>
                      <a:cubicBezTo>
                        <a:pt x="9996" y="14232"/>
                        <a:pt x="10226" y="13626"/>
                        <a:pt x="9191" y="13323"/>
                      </a:cubicBezTo>
                      <a:cubicBezTo>
                        <a:pt x="7813" y="13525"/>
                        <a:pt x="7468" y="13525"/>
                        <a:pt x="6664" y="14535"/>
                      </a:cubicBezTo>
                      <a:cubicBezTo>
                        <a:pt x="7583" y="15140"/>
                        <a:pt x="7813" y="14837"/>
                        <a:pt x="8732" y="14333"/>
                      </a:cubicBezTo>
                      <a:cubicBezTo>
                        <a:pt x="9306" y="14736"/>
                        <a:pt x="9766" y="15645"/>
                        <a:pt x="8962" y="16150"/>
                      </a:cubicBezTo>
                      <a:cubicBezTo>
                        <a:pt x="8617" y="16351"/>
                        <a:pt x="7123" y="16654"/>
                        <a:pt x="6664" y="16755"/>
                      </a:cubicBezTo>
                      <a:cubicBezTo>
                        <a:pt x="5515" y="17462"/>
                        <a:pt x="5055" y="17462"/>
                        <a:pt x="3906" y="16755"/>
                      </a:cubicBezTo>
                      <a:cubicBezTo>
                        <a:pt x="4021" y="16351"/>
                        <a:pt x="3906" y="15948"/>
                        <a:pt x="4136" y="15544"/>
                      </a:cubicBezTo>
                      <a:cubicBezTo>
                        <a:pt x="4366" y="15140"/>
                        <a:pt x="6319" y="14736"/>
                        <a:pt x="5285" y="14535"/>
                      </a:cubicBezTo>
                      <a:cubicBezTo>
                        <a:pt x="4826" y="14434"/>
                        <a:pt x="3906" y="14938"/>
                        <a:pt x="3906" y="14938"/>
                      </a:cubicBezTo>
                      <a:cubicBezTo>
                        <a:pt x="3677" y="15645"/>
                        <a:pt x="3217" y="16049"/>
                        <a:pt x="2987" y="16755"/>
                      </a:cubicBezTo>
                      <a:cubicBezTo>
                        <a:pt x="4136" y="18370"/>
                        <a:pt x="4136" y="17462"/>
                        <a:pt x="3447" y="19178"/>
                      </a:cubicBezTo>
                      <a:cubicBezTo>
                        <a:pt x="3217" y="19783"/>
                        <a:pt x="1609" y="20187"/>
                        <a:pt x="1609" y="20187"/>
                      </a:cubicBezTo>
                      <a:cubicBezTo>
                        <a:pt x="574" y="21600"/>
                        <a:pt x="1264" y="21196"/>
                        <a:pt x="0" y="21600"/>
                      </a:cubicBezTo>
                      <a:cubicBezTo>
                        <a:pt x="230" y="20389"/>
                        <a:pt x="574" y="19985"/>
                        <a:pt x="919" y="18976"/>
                      </a:cubicBezTo>
                      <a:cubicBezTo>
                        <a:pt x="689" y="17966"/>
                        <a:pt x="345" y="17462"/>
                        <a:pt x="0" y="16553"/>
                      </a:cubicBezTo>
                      <a:cubicBezTo>
                        <a:pt x="345" y="15746"/>
                        <a:pt x="804" y="15847"/>
                        <a:pt x="1609" y="15342"/>
                      </a:cubicBezTo>
                      <a:cubicBezTo>
                        <a:pt x="2068" y="14232"/>
                        <a:pt x="2643" y="14131"/>
                        <a:pt x="3677" y="13525"/>
                      </a:cubicBezTo>
                      <a:cubicBezTo>
                        <a:pt x="4251" y="12819"/>
                        <a:pt x="4251" y="12415"/>
                        <a:pt x="5055" y="11910"/>
                      </a:cubicBezTo>
                      <a:cubicBezTo>
                        <a:pt x="7353" y="12213"/>
                        <a:pt x="6319" y="12314"/>
                        <a:pt x="8272" y="11708"/>
                      </a:cubicBezTo>
                      <a:cubicBezTo>
                        <a:pt x="8732" y="11607"/>
                        <a:pt x="9651" y="11305"/>
                        <a:pt x="9651" y="11305"/>
                      </a:cubicBezTo>
                      <a:cubicBezTo>
                        <a:pt x="12064" y="12011"/>
                        <a:pt x="11145" y="8479"/>
                        <a:pt x="13098" y="7873"/>
                      </a:cubicBezTo>
                      <a:cubicBezTo>
                        <a:pt x="13443" y="8781"/>
                        <a:pt x="12638" y="8983"/>
                        <a:pt x="13787" y="9286"/>
                      </a:cubicBezTo>
                      <a:cubicBezTo>
                        <a:pt x="14362" y="8579"/>
                        <a:pt x="14362" y="8176"/>
                        <a:pt x="15166" y="7671"/>
                      </a:cubicBezTo>
                      <a:cubicBezTo>
                        <a:pt x="15855" y="6864"/>
                        <a:pt x="16774" y="6561"/>
                        <a:pt x="17234" y="5450"/>
                      </a:cubicBezTo>
                      <a:cubicBezTo>
                        <a:pt x="17349" y="5047"/>
                        <a:pt x="17694" y="4239"/>
                        <a:pt x="17694" y="4239"/>
                      </a:cubicBezTo>
                      <a:cubicBezTo>
                        <a:pt x="17464" y="4138"/>
                        <a:pt x="17004" y="4037"/>
                        <a:pt x="17004" y="3836"/>
                      </a:cubicBezTo>
                      <a:cubicBezTo>
                        <a:pt x="17004" y="3634"/>
                        <a:pt x="18498" y="3331"/>
                        <a:pt x="17464" y="3230"/>
                      </a:cubicBezTo>
                      <a:lnTo>
                        <a:pt x="18153" y="2422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3" name="Shape 53"/>
                <p:cNvSpPr/>
                <p:nvPr/>
              </p:nvSpPr>
              <p:spPr>
                <a:xfrm>
                  <a:off x="3721099" y="389914"/>
                  <a:ext cx="14191" cy="1013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3791" h="13791" extrusionOk="0">
                      <a:moveTo>
                        <a:pt x="0" y="7145"/>
                      </a:moveTo>
                      <a:cubicBezTo>
                        <a:pt x="9969" y="-7809"/>
                        <a:pt x="21600" y="3822"/>
                        <a:pt x="6646" y="13791"/>
                      </a:cubicBezTo>
                      <a:cubicBezTo>
                        <a:pt x="0" y="2160"/>
                        <a:pt x="0" y="499"/>
                        <a:pt x="0" y="714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2054225" y="574674"/>
                  <a:ext cx="1290638" cy="72968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21490" extrusionOk="0">
                      <a:moveTo>
                        <a:pt x="21228" y="230"/>
                      </a:moveTo>
                      <a:cubicBezTo>
                        <a:pt x="21307" y="574"/>
                        <a:pt x="21520" y="613"/>
                        <a:pt x="21600" y="996"/>
                      </a:cubicBezTo>
                      <a:cubicBezTo>
                        <a:pt x="21520" y="1379"/>
                        <a:pt x="21307" y="1570"/>
                        <a:pt x="21174" y="1915"/>
                      </a:cubicBezTo>
                      <a:cubicBezTo>
                        <a:pt x="21041" y="2336"/>
                        <a:pt x="20962" y="2719"/>
                        <a:pt x="20696" y="2987"/>
                      </a:cubicBezTo>
                      <a:cubicBezTo>
                        <a:pt x="20563" y="3255"/>
                        <a:pt x="20509" y="3370"/>
                        <a:pt x="20589" y="3677"/>
                      </a:cubicBezTo>
                      <a:cubicBezTo>
                        <a:pt x="20403" y="4098"/>
                        <a:pt x="20164" y="4366"/>
                        <a:pt x="19898" y="4672"/>
                      </a:cubicBezTo>
                      <a:cubicBezTo>
                        <a:pt x="19791" y="4787"/>
                        <a:pt x="19578" y="4979"/>
                        <a:pt x="19578" y="4979"/>
                      </a:cubicBezTo>
                      <a:cubicBezTo>
                        <a:pt x="19685" y="5400"/>
                        <a:pt x="19445" y="5362"/>
                        <a:pt x="19206" y="5438"/>
                      </a:cubicBezTo>
                      <a:cubicBezTo>
                        <a:pt x="19046" y="5668"/>
                        <a:pt x="18940" y="5783"/>
                        <a:pt x="18727" y="5898"/>
                      </a:cubicBezTo>
                      <a:cubicBezTo>
                        <a:pt x="18248" y="5745"/>
                        <a:pt x="17291" y="6472"/>
                        <a:pt x="16865" y="6894"/>
                      </a:cubicBezTo>
                      <a:cubicBezTo>
                        <a:pt x="16918" y="7238"/>
                        <a:pt x="16785" y="7391"/>
                        <a:pt x="17025" y="7506"/>
                      </a:cubicBezTo>
                      <a:cubicBezTo>
                        <a:pt x="17104" y="7851"/>
                        <a:pt x="17025" y="7928"/>
                        <a:pt x="16812" y="8043"/>
                      </a:cubicBezTo>
                      <a:cubicBezTo>
                        <a:pt x="16652" y="8387"/>
                        <a:pt x="16572" y="8655"/>
                        <a:pt x="16333" y="8885"/>
                      </a:cubicBezTo>
                      <a:cubicBezTo>
                        <a:pt x="16253" y="8847"/>
                        <a:pt x="16120" y="8923"/>
                        <a:pt x="16067" y="8809"/>
                      </a:cubicBezTo>
                      <a:cubicBezTo>
                        <a:pt x="15934" y="8426"/>
                        <a:pt x="16227" y="7621"/>
                        <a:pt x="16493" y="7506"/>
                      </a:cubicBezTo>
                      <a:cubicBezTo>
                        <a:pt x="16572" y="7162"/>
                        <a:pt x="16413" y="7162"/>
                        <a:pt x="16493" y="6817"/>
                      </a:cubicBezTo>
                      <a:cubicBezTo>
                        <a:pt x="16413" y="6281"/>
                        <a:pt x="16200" y="6434"/>
                        <a:pt x="15907" y="6587"/>
                      </a:cubicBezTo>
                      <a:cubicBezTo>
                        <a:pt x="15748" y="6894"/>
                        <a:pt x="15562" y="7085"/>
                        <a:pt x="15322" y="7200"/>
                      </a:cubicBezTo>
                      <a:cubicBezTo>
                        <a:pt x="15216" y="7430"/>
                        <a:pt x="15109" y="7660"/>
                        <a:pt x="15003" y="7889"/>
                      </a:cubicBezTo>
                      <a:cubicBezTo>
                        <a:pt x="14923" y="8043"/>
                        <a:pt x="14790" y="8349"/>
                        <a:pt x="14790" y="8349"/>
                      </a:cubicBezTo>
                      <a:cubicBezTo>
                        <a:pt x="14843" y="8962"/>
                        <a:pt x="14870" y="9306"/>
                        <a:pt x="15216" y="9651"/>
                      </a:cubicBezTo>
                      <a:cubicBezTo>
                        <a:pt x="15402" y="10034"/>
                        <a:pt x="15588" y="10455"/>
                        <a:pt x="15854" y="10723"/>
                      </a:cubicBezTo>
                      <a:cubicBezTo>
                        <a:pt x="15907" y="10953"/>
                        <a:pt x="16014" y="11413"/>
                        <a:pt x="16014" y="11413"/>
                      </a:cubicBezTo>
                      <a:cubicBezTo>
                        <a:pt x="15987" y="11796"/>
                        <a:pt x="15934" y="13826"/>
                        <a:pt x="15801" y="14094"/>
                      </a:cubicBezTo>
                      <a:cubicBezTo>
                        <a:pt x="15695" y="14323"/>
                        <a:pt x="15322" y="14477"/>
                        <a:pt x="15163" y="14630"/>
                      </a:cubicBezTo>
                      <a:cubicBezTo>
                        <a:pt x="14976" y="15051"/>
                        <a:pt x="14631" y="15166"/>
                        <a:pt x="14418" y="15549"/>
                      </a:cubicBezTo>
                      <a:cubicBezTo>
                        <a:pt x="14258" y="15817"/>
                        <a:pt x="14338" y="15970"/>
                        <a:pt x="14099" y="16085"/>
                      </a:cubicBezTo>
                      <a:cubicBezTo>
                        <a:pt x="13992" y="15626"/>
                        <a:pt x="14311" y="14974"/>
                        <a:pt x="13886" y="14783"/>
                      </a:cubicBezTo>
                      <a:cubicBezTo>
                        <a:pt x="13726" y="14438"/>
                        <a:pt x="13567" y="13940"/>
                        <a:pt x="13354" y="13634"/>
                      </a:cubicBezTo>
                      <a:cubicBezTo>
                        <a:pt x="13221" y="13060"/>
                        <a:pt x="13433" y="13787"/>
                        <a:pt x="12822" y="13328"/>
                      </a:cubicBezTo>
                      <a:cubicBezTo>
                        <a:pt x="12715" y="13251"/>
                        <a:pt x="12715" y="12983"/>
                        <a:pt x="12609" y="12868"/>
                      </a:cubicBezTo>
                      <a:cubicBezTo>
                        <a:pt x="12502" y="12370"/>
                        <a:pt x="12396" y="13098"/>
                        <a:pt x="12290" y="13328"/>
                      </a:cubicBezTo>
                      <a:cubicBezTo>
                        <a:pt x="12236" y="13711"/>
                        <a:pt x="12130" y="13902"/>
                        <a:pt x="12077" y="14323"/>
                      </a:cubicBezTo>
                      <a:cubicBezTo>
                        <a:pt x="12157" y="14668"/>
                        <a:pt x="12103" y="14821"/>
                        <a:pt x="11970" y="15089"/>
                      </a:cubicBezTo>
                      <a:cubicBezTo>
                        <a:pt x="12077" y="15281"/>
                        <a:pt x="12343" y="15740"/>
                        <a:pt x="12396" y="16009"/>
                      </a:cubicBezTo>
                      <a:cubicBezTo>
                        <a:pt x="12609" y="16966"/>
                        <a:pt x="12556" y="17540"/>
                        <a:pt x="13300" y="17770"/>
                      </a:cubicBezTo>
                      <a:cubicBezTo>
                        <a:pt x="13487" y="17962"/>
                        <a:pt x="13567" y="18153"/>
                        <a:pt x="13726" y="18383"/>
                      </a:cubicBezTo>
                      <a:cubicBezTo>
                        <a:pt x="13593" y="18919"/>
                        <a:pt x="13646" y="19494"/>
                        <a:pt x="13567" y="20068"/>
                      </a:cubicBezTo>
                      <a:cubicBezTo>
                        <a:pt x="13620" y="20566"/>
                        <a:pt x="13593" y="20719"/>
                        <a:pt x="13886" y="20987"/>
                      </a:cubicBezTo>
                      <a:cubicBezTo>
                        <a:pt x="13912" y="21140"/>
                        <a:pt x="13966" y="21294"/>
                        <a:pt x="13992" y="21447"/>
                      </a:cubicBezTo>
                      <a:cubicBezTo>
                        <a:pt x="14019" y="21600"/>
                        <a:pt x="13673" y="21294"/>
                        <a:pt x="13673" y="21294"/>
                      </a:cubicBezTo>
                      <a:cubicBezTo>
                        <a:pt x="13354" y="21600"/>
                        <a:pt x="13327" y="21102"/>
                        <a:pt x="13088" y="20834"/>
                      </a:cubicBezTo>
                      <a:cubicBezTo>
                        <a:pt x="12981" y="20719"/>
                        <a:pt x="12768" y="20528"/>
                        <a:pt x="12768" y="20528"/>
                      </a:cubicBezTo>
                      <a:cubicBezTo>
                        <a:pt x="12529" y="19991"/>
                        <a:pt x="12609" y="20260"/>
                        <a:pt x="12502" y="19838"/>
                      </a:cubicBezTo>
                      <a:cubicBezTo>
                        <a:pt x="12423" y="18804"/>
                        <a:pt x="12263" y="17081"/>
                        <a:pt x="11598" y="16468"/>
                      </a:cubicBezTo>
                      <a:cubicBezTo>
                        <a:pt x="11385" y="16583"/>
                        <a:pt x="11305" y="16583"/>
                        <a:pt x="11226" y="16238"/>
                      </a:cubicBezTo>
                      <a:cubicBezTo>
                        <a:pt x="11359" y="15472"/>
                        <a:pt x="11492" y="14668"/>
                        <a:pt x="11651" y="13940"/>
                      </a:cubicBezTo>
                      <a:cubicBezTo>
                        <a:pt x="11598" y="13136"/>
                        <a:pt x="11465" y="12638"/>
                        <a:pt x="11332" y="11872"/>
                      </a:cubicBezTo>
                      <a:cubicBezTo>
                        <a:pt x="11412" y="11566"/>
                        <a:pt x="11305" y="11489"/>
                        <a:pt x="11226" y="11183"/>
                      </a:cubicBezTo>
                      <a:cubicBezTo>
                        <a:pt x="11279" y="10800"/>
                        <a:pt x="11385" y="10609"/>
                        <a:pt x="11226" y="10264"/>
                      </a:cubicBezTo>
                      <a:cubicBezTo>
                        <a:pt x="11172" y="10302"/>
                        <a:pt x="11119" y="10302"/>
                        <a:pt x="11066" y="10340"/>
                      </a:cubicBezTo>
                      <a:cubicBezTo>
                        <a:pt x="11013" y="10417"/>
                        <a:pt x="11013" y="10532"/>
                        <a:pt x="10960" y="10570"/>
                      </a:cubicBezTo>
                      <a:cubicBezTo>
                        <a:pt x="10853" y="10647"/>
                        <a:pt x="10640" y="10723"/>
                        <a:pt x="10640" y="10723"/>
                      </a:cubicBezTo>
                      <a:cubicBezTo>
                        <a:pt x="10481" y="10494"/>
                        <a:pt x="10348" y="10494"/>
                        <a:pt x="10268" y="10187"/>
                      </a:cubicBezTo>
                      <a:cubicBezTo>
                        <a:pt x="10401" y="9613"/>
                        <a:pt x="10082" y="7889"/>
                        <a:pt x="9683" y="7506"/>
                      </a:cubicBezTo>
                      <a:cubicBezTo>
                        <a:pt x="9497" y="7123"/>
                        <a:pt x="9523" y="6970"/>
                        <a:pt x="9576" y="6511"/>
                      </a:cubicBezTo>
                      <a:cubicBezTo>
                        <a:pt x="9523" y="6128"/>
                        <a:pt x="9470" y="5630"/>
                        <a:pt x="9204" y="5515"/>
                      </a:cubicBezTo>
                      <a:cubicBezTo>
                        <a:pt x="9124" y="5898"/>
                        <a:pt x="8991" y="6128"/>
                        <a:pt x="8778" y="6357"/>
                      </a:cubicBezTo>
                      <a:cubicBezTo>
                        <a:pt x="8592" y="6281"/>
                        <a:pt x="8193" y="6128"/>
                        <a:pt x="8193" y="6128"/>
                      </a:cubicBezTo>
                      <a:cubicBezTo>
                        <a:pt x="7874" y="6204"/>
                        <a:pt x="7900" y="6357"/>
                        <a:pt x="7661" y="6587"/>
                      </a:cubicBezTo>
                      <a:cubicBezTo>
                        <a:pt x="7555" y="7085"/>
                        <a:pt x="7501" y="7315"/>
                        <a:pt x="7129" y="7506"/>
                      </a:cubicBezTo>
                      <a:cubicBezTo>
                        <a:pt x="7023" y="7660"/>
                        <a:pt x="6464" y="8847"/>
                        <a:pt x="6437" y="8885"/>
                      </a:cubicBezTo>
                      <a:cubicBezTo>
                        <a:pt x="6145" y="9153"/>
                        <a:pt x="5719" y="9460"/>
                        <a:pt x="5480" y="9804"/>
                      </a:cubicBezTo>
                      <a:cubicBezTo>
                        <a:pt x="5373" y="9957"/>
                        <a:pt x="5320" y="10149"/>
                        <a:pt x="5214" y="10264"/>
                      </a:cubicBezTo>
                      <a:cubicBezTo>
                        <a:pt x="5161" y="10302"/>
                        <a:pt x="5107" y="10302"/>
                        <a:pt x="5054" y="10340"/>
                      </a:cubicBezTo>
                      <a:cubicBezTo>
                        <a:pt x="5001" y="10379"/>
                        <a:pt x="4948" y="10417"/>
                        <a:pt x="4895" y="10494"/>
                      </a:cubicBezTo>
                      <a:cubicBezTo>
                        <a:pt x="4788" y="10647"/>
                        <a:pt x="4575" y="10953"/>
                        <a:pt x="4575" y="10953"/>
                      </a:cubicBezTo>
                      <a:cubicBezTo>
                        <a:pt x="4442" y="11489"/>
                        <a:pt x="4389" y="12026"/>
                        <a:pt x="4256" y="12562"/>
                      </a:cubicBezTo>
                      <a:cubicBezTo>
                        <a:pt x="4203" y="12830"/>
                        <a:pt x="4150" y="13060"/>
                        <a:pt x="4097" y="13328"/>
                      </a:cubicBezTo>
                      <a:cubicBezTo>
                        <a:pt x="4070" y="13404"/>
                        <a:pt x="4043" y="13557"/>
                        <a:pt x="4043" y="13557"/>
                      </a:cubicBezTo>
                      <a:cubicBezTo>
                        <a:pt x="4043" y="13749"/>
                        <a:pt x="4150" y="14706"/>
                        <a:pt x="3884" y="15013"/>
                      </a:cubicBezTo>
                      <a:cubicBezTo>
                        <a:pt x="3751" y="15204"/>
                        <a:pt x="3405" y="15472"/>
                        <a:pt x="3405" y="15472"/>
                      </a:cubicBezTo>
                      <a:cubicBezTo>
                        <a:pt x="3325" y="15779"/>
                        <a:pt x="3245" y="16123"/>
                        <a:pt x="3033" y="16238"/>
                      </a:cubicBezTo>
                      <a:cubicBezTo>
                        <a:pt x="2660" y="16047"/>
                        <a:pt x="2580" y="15511"/>
                        <a:pt x="2500" y="15013"/>
                      </a:cubicBezTo>
                      <a:cubicBezTo>
                        <a:pt x="2288" y="13864"/>
                        <a:pt x="2181" y="12715"/>
                        <a:pt x="1915" y="11566"/>
                      </a:cubicBezTo>
                      <a:cubicBezTo>
                        <a:pt x="1889" y="10762"/>
                        <a:pt x="1862" y="10532"/>
                        <a:pt x="1756" y="9881"/>
                      </a:cubicBezTo>
                      <a:cubicBezTo>
                        <a:pt x="1756" y="9613"/>
                        <a:pt x="1809" y="8387"/>
                        <a:pt x="1702" y="7966"/>
                      </a:cubicBezTo>
                      <a:cubicBezTo>
                        <a:pt x="1862" y="7315"/>
                        <a:pt x="1756" y="6626"/>
                        <a:pt x="1915" y="5974"/>
                      </a:cubicBezTo>
                      <a:cubicBezTo>
                        <a:pt x="1756" y="5323"/>
                        <a:pt x="1596" y="6434"/>
                        <a:pt x="1490" y="6587"/>
                      </a:cubicBezTo>
                      <a:cubicBezTo>
                        <a:pt x="1410" y="6702"/>
                        <a:pt x="1170" y="6894"/>
                        <a:pt x="1170" y="6894"/>
                      </a:cubicBezTo>
                      <a:cubicBezTo>
                        <a:pt x="931" y="6779"/>
                        <a:pt x="745" y="6626"/>
                        <a:pt x="638" y="6204"/>
                      </a:cubicBezTo>
                      <a:cubicBezTo>
                        <a:pt x="612" y="6051"/>
                        <a:pt x="532" y="5745"/>
                        <a:pt x="532" y="5745"/>
                      </a:cubicBezTo>
                      <a:cubicBezTo>
                        <a:pt x="798" y="5668"/>
                        <a:pt x="798" y="5477"/>
                        <a:pt x="1011" y="5285"/>
                      </a:cubicBezTo>
                      <a:cubicBezTo>
                        <a:pt x="931" y="4902"/>
                        <a:pt x="825" y="5094"/>
                        <a:pt x="638" y="5285"/>
                      </a:cubicBezTo>
                      <a:cubicBezTo>
                        <a:pt x="399" y="5170"/>
                        <a:pt x="399" y="5055"/>
                        <a:pt x="479" y="4749"/>
                      </a:cubicBezTo>
                      <a:cubicBezTo>
                        <a:pt x="293" y="4366"/>
                        <a:pt x="239" y="3868"/>
                        <a:pt x="0" y="3523"/>
                      </a:cubicBezTo>
                      <a:lnTo>
                        <a:pt x="2022" y="0"/>
                      </a:lnTo>
                      <a:lnTo>
                        <a:pt x="21228" y="230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282898" y="1081753"/>
                  <a:ext cx="64345" cy="110460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455" h="21168" extrusionOk="0">
                      <a:moveTo>
                        <a:pt x="3014" y="2363"/>
                      </a:moveTo>
                      <a:cubicBezTo>
                        <a:pt x="1507" y="76"/>
                        <a:pt x="4019" y="-432"/>
                        <a:pt x="8038" y="330"/>
                      </a:cubicBezTo>
                      <a:cubicBezTo>
                        <a:pt x="11554" y="2872"/>
                        <a:pt x="13563" y="5667"/>
                        <a:pt x="18084" y="7954"/>
                      </a:cubicBezTo>
                      <a:cubicBezTo>
                        <a:pt x="21098" y="12782"/>
                        <a:pt x="19591" y="19389"/>
                        <a:pt x="9042" y="21168"/>
                      </a:cubicBezTo>
                      <a:cubicBezTo>
                        <a:pt x="2512" y="20152"/>
                        <a:pt x="2010" y="20152"/>
                        <a:pt x="0" y="17102"/>
                      </a:cubicBezTo>
                      <a:cubicBezTo>
                        <a:pt x="503" y="16340"/>
                        <a:pt x="-502" y="584"/>
                        <a:pt x="3014" y="2363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6" name="Shape 56"/>
                <p:cNvSpPr/>
                <p:nvPr/>
              </p:nvSpPr>
              <p:spPr>
                <a:xfrm>
                  <a:off x="3274965" y="700839"/>
                  <a:ext cx="62334" cy="9132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93" h="21061" extrusionOk="0">
                      <a:moveTo>
                        <a:pt x="5369" y="7634"/>
                      </a:moveTo>
                      <a:cubicBezTo>
                        <a:pt x="6351" y="3256"/>
                        <a:pt x="5860" y="1504"/>
                        <a:pt x="13223" y="45"/>
                      </a:cubicBezTo>
                      <a:cubicBezTo>
                        <a:pt x="15678" y="337"/>
                        <a:pt x="18623" y="-539"/>
                        <a:pt x="20096" y="629"/>
                      </a:cubicBezTo>
                      <a:cubicBezTo>
                        <a:pt x="20587" y="1212"/>
                        <a:pt x="19114" y="5591"/>
                        <a:pt x="18132" y="7050"/>
                      </a:cubicBezTo>
                      <a:cubicBezTo>
                        <a:pt x="14205" y="12012"/>
                        <a:pt x="13714" y="17850"/>
                        <a:pt x="5369" y="21061"/>
                      </a:cubicBezTo>
                      <a:cubicBezTo>
                        <a:pt x="951" y="20185"/>
                        <a:pt x="951" y="19310"/>
                        <a:pt x="2423" y="16975"/>
                      </a:cubicBezTo>
                      <a:cubicBezTo>
                        <a:pt x="1442" y="14056"/>
                        <a:pt x="-1013" y="12888"/>
                        <a:pt x="460" y="9969"/>
                      </a:cubicBezTo>
                      <a:cubicBezTo>
                        <a:pt x="951" y="8802"/>
                        <a:pt x="2914" y="6175"/>
                        <a:pt x="5369" y="7634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7" name="Shape 57"/>
                <p:cNvSpPr/>
                <p:nvPr/>
              </p:nvSpPr>
              <p:spPr>
                <a:xfrm>
                  <a:off x="3463748" y="665172"/>
                  <a:ext cx="23256" cy="2539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5068" h="14395" extrusionOk="0">
                      <a:moveTo>
                        <a:pt x="5618" y="4315"/>
                      </a:moveTo>
                      <a:cubicBezTo>
                        <a:pt x="17498" y="-7205"/>
                        <a:pt x="19658" y="7195"/>
                        <a:pt x="3458" y="14395"/>
                      </a:cubicBezTo>
                      <a:cubicBezTo>
                        <a:pt x="-1942" y="9355"/>
                        <a:pt x="-862" y="8635"/>
                        <a:pt x="5618" y="431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8" name="Shape 58"/>
                <p:cNvSpPr/>
                <p:nvPr/>
              </p:nvSpPr>
              <p:spPr>
                <a:xfrm>
                  <a:off x="-1" y="282575"/>
                  <a:ext cx="1607341" cy="1374775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47" h="21600" extrusionOk="0">
                      <a:moveTo>
                        <a:pt x="13777" y="21561"/>
                      </a:moveTo>
                      <a:lnTo>
                        <a:pt x="15234" y="17994"/>
                      </a:lnTo>
                      <a:lnTo>
                        <a:pt x="14981" y="17412"/>
                      </a:lnTo>
                      <a:lnTo>
                        <a:pt x="15392" y="17489"/>
                      </a:lnTo>
                      <a:lnTo>
                        <a:pt x="15677" y="17102"/>
                      </a:lnTo>
                      <a:lnTo>
                        <a:pt x="15836" y="16016"/>
                      </a:lnTo>
                      <a:lnTo>
                        <a:pt x="15836" y="14387"/>
                      </a:lnTo>
                      <a:lnTo>
                        <a:pt x="9787" y="11130"/>
                      </a:lnTo>
                      <a:lnTo>
                        <a:pt x="9375" y="11944"/>
                      </a:lnTo>
                      <a:lnTo>
                        <a:pt x="8931" y="13418"/>
                      </a:lnTo>
                      <a:lnTo>
                        <a:pt x="12542" y="21600"/>
                      </a:lnTo>
                      <a:lnTo>
                        <a:pt x="9596" y="21561"/>
                      </a:lnTo>
                      <a:lnTo>
                        <a:pt x="9628" y="20786"/>
                      </a:lnTo>
                      <a:cubicBezTo>
                        <a:pt x="8995" y="20165"/>
                        <a:pt x="9375" y="19777"/>
                        <a:pt x="8931" y="19157"/>
                      </a:cubicBezTo>
                      <a:cubicBezTo>
                        <a:pt x="8741" y="18420"/>
                        <a:pt x="8456" y="18149"/>
                        <a:pt x="8013" y="17489"/>
                      </a:cubicBezTo>
                      <a:cubicBezTo>
                        <a:pt x="7886" y="17334"/>
                        <a:pt x="7760" y="17179"/>
                        <a:pt x="7665" y="17024"/>
                      </a:cubicBezTo>
                      <a:lnTo>
                        <a:pt x="7506" y="16753"/>
                      </a:lnTo>
                      <a:cubicBezTo>
                        <a:pt x="7506" y="16753"/>
                        <a:pt x="7760" y="16016"/>
                        <a:pt x="7760" y="16016"/>
                      </a:cubicBezTo>
                      <a:cubicBezTo>
                        <a:pt x="7823" y="15861"/>
                        <a:pt x="7918" y="15550"/>
                        <a:pt x="7918" y="15550"/>
                      </a:cubicBezTo>
                      <a:cubicBezTo>
                        <a:pt x="7886" y="15473"/>
                        <a:pt x="7823" y="15395"/>
                        <a:pt x="7823" y="15279"/>
                      </a:cubicBezTo>
                      <a:cubicBezTo>
                        <a:pt x="7855" y="15124"/>
                        <a:pt x="8013" y="14814"/>
                        <a:pt x="8013" y="14814"/>
                      </a:cubicBezTo>
                      <a:cubicBezTo>
                        <a:pt x="7696" y="14348"/>
                        <a:pt x="7506" y="14387"/>
                        <a:pt x="6968" y="14542"/>
                      </a:cubicBezTo>
                      <a:cubicBezTo>
                        <a:pt x="6873" y="14387"/>
                        <a:pt x="6651" y="14310"/>
                        <a:pt x="6556" y="14154"/>
                      </a:cubicBezTo>
                      <a:cubicBezTo>
                        <a:pt x="5859" y="13069"/>
                        <a:pt x="6841" y="14077"/>
                        <a:pt x="6144" y="13418"/>
                      </a:cubicBezTo>
                      <a:cubicBezTo>
                        <a:pt x="5289" y="13534"/>
                        <a:pt x="5669" y="13418"/>
                        <a:pt x="4941" y="13650"/>
                      </a:cubicBezTo>
                      <a:cubicBezTo>
                        <a:pt x="4846" y="13689"/>
                        <a:pt x="4687" y="13728"/>
                        <a:pt x="4687" y="13728"/>
                      </a:cubicBezTo>
                      <a:cubicBezTo>
                        <a:pt x="4624" y="13805"/>
                        <a:pt x="4592" y="13922"/>
                        <a:pt x="4497" y="13999"/>
                      </a:cubicBezTo>
                      <a:cubicBezTo>
                        <a:pt x="4371" y="14077"/>
                        <a:pt x="3991" y="14154"/>
                        <a:pt x="3991" y="14154"/>
                      </a:cubicBezTo>
                      <a:cubicBezTo>
                        <a:pt x="3326" y="13728"/>
                        <a:pt x="3674" y="13767"/>
                        <a:pt x="2977" y="13999"/>
                      </a:cubicBezTo>
                      <a:cubicBezTo>
                        <a:pt x="2819" y="14038"/>
                        <a:pt x="2470" y="14154"/>
                        <a:pt x="2470" y="14154"/>
                      </a:cubicBezTo>
                      <a:cubicBezTo>
                        <a:pt x="1964" y="14852"/>
                        <a:pt x="1457" y="13418"/>
                        <a:pt x="1109" y="13069"/>
                      </a:cubicBezTo>
                      <a:cubicBezTo>
                        <a:pt x="1013" y="12797"/>
                        <a:pt x="760" y="12409"/>
                        <a:pt x="697" y="12099"/>
                      </a:cubicBezTo>
                      <a:cubicBezTo>
                        <a:pt x="633" y="11944"/>
                        <a:pt x="697" y="11750"/>
                        <a:pt x="602" y="11634"/>
                      </a:cubicBezTo>
                      <a:cubicBezTo>
                        <a:pt x="538" y="11517"/>
                        <a:pt x="412" y="11517"/>
                        <a:pt x="348" y="11440"/>
                      </a:cubicBezTo>
                      <a:cubicBezTo>
                        <a:pt x="95" y="10742"/>
                        <a:pt x="475" y="11866"/>
                        <a:pt x="158" y="10703"/>
                      </a:cubicBezTo>
                      <a:cubicBezTo>
                        <a:pt x="127" y="10548"/>
                        <a:pt x="0" y="10238"/>
                        <a:pt x="0" y="10238"/>
                      </a:cubicBezTo>
                      <a:cubicBezTo>
                        <a:pt x="95" y="9811"/>
                        <a:pt x="63" y="9617"/>
                        <a:pt x="412" y="9423"/>
                      </a:cubicBezTo>
                      <a:cubicBezTo>
                        <a:pt x="633" y="8570"/>
                        <a:pt x="538" y="8958"/>
                        <a:pt x="760" y="8260"/>
                      </a:cubicBezTo>
                      <a:cubicBezTo>
                        <a:pt x="823" y="8105"/>
                        <a:pt x="950" y="7756"/>
                        <a:pt x="950" y="7756"/>
                      </a:cubicBezTo>
                      <a:cubicBezTo>
                        <a:pt x="823" y="7446"/>
                        <a:pt x="760" y="7407"/>
                        <a:pt x="1013" y="7019"/>
                      </a:cubicBezTo>
                      <a:cubicBezTo>
                        <a:pt x="1140" y="6864"/>
                        <a:pt x="1362" y="6554"/>
                        <a:pt x="1362" y="6554"/>
                      </a:cubicBezTo>
                      <a:cubicBezTo>
                        <a:pt x="1172" y="6011"/>
                        <a:pt x="1140" y="5933"/>
                        <a:pt x="1615" y="5545"/>
                      </a:cubicBezTo>
                      <a:cubicBezTo>
                        <a:pt x="1774" y="5429"/>
                        <a:pt x="2122" y="5235"/>
                        <a:pt x="2122" y="5235"/>
                      </a:cubicBezTo>
                      <a:cubicBezTo>
                        <a:pt x="2312" y="5003"/>
                        <a:pt x="2375" y="4731"/>
                        <a:pt x="2565" y="4498"/>
                      </a:cubicBezTo>
                      <a:cubicBezTo>
                        <a:pt x="2819" y="4149"/>
                        <a:pt x="3230" y="4072"/>
                        <a:pt x="3579" y="3839"/>
                      </a:cubicBezTo>
                      <a:cubicBezTo>
                        <a:pt x="3959" y="3296"/>
                        <a:pt x="4719" y="2947"/>
                        <a:pt x="5289" y="2598"/>
                      </a:cubicBezTo>
                      <a:cubicBezTo>
                        <a:pt x="5511" y="2288"/>
                        <a:pt x="5543" y="1939"/>
                        <a:pt x="5954" y="1784"/>
                      </a:cubicBezTo>
                      <a:cubicBezTo>
                        <a:pt x="6271" y="1512"/>
                        <a:pt x="6588" y="1396"/>
                        <a:pt x="6968" y="1163"/>
                      </a:cubicBezTo>
                      <a:cubicBezTo>
                        <a:pt x="7063" y="1086"/>
                        <a:pt x="7221" y="969"/>
                        <a:pt x="7221" y="969"/>
                      </a:cubicBezTo>
                      <a:cubicBezTo>
                        <a:pt x="7506" y="620"/>
                        <a:pt x="7760" y="388"/>
                        <a:pt x="8171" y="233"/>
                      </a:cubicBezTo>
                      <a:cubicBezTo>
                        <a:pt x="8520" y="1202"/>
                        <a:pt x="9533" y="233"/>
                        <a:pt x="10135" y="155"/>
                      </a:cubicBezTo>
                      <a:cubicBezTo>
                        <a:pt x="10578" y="116"/>
                        <a:pt x="11053" y="116"/>
                        <a:pt x="11497" y="78"/>
                      </a:cubicBezTo>
                      <a:cubicBezTo>
                        <a:pt x="11687" y="116"/>
                        <a:pt x="11909" y="194"/>
                        <a:pt x="12099" y="155"/>
                      </a:cubicBezTo>
                      <a:cubicBezTo>
                        <a:pt x="12257" y="155"/>
                        <a:pt x="12605" y="0"/>
                        <a:pt x="12605" y="0"/>
                      </a:cubicBezTo>
                      <a:cubicBezTo>
                        <a:pt x="13144" y="310"/>
                        <a:pt x="12859" y="620"/>
                        <a:pt x="12669" y="1163"/>
                      </a:cubicBezTo>
                      <a:cubicBezTo>
                        <a:pt x="12605" y="1318"/>
                        <a:pt x="12162" y="1318"/>
                        <a:pt x="12162" y="1318"/>
                      </a:cubicBezTo>
                      <a:cubicBezTo>
                        <a:pt x="12004" y="1823"/>
                        <a:pt x="12605" y="1978"/>
                        <a:pt x="13017" y="2133"/>
                      </a:cubicBezTo>
                      <a:cubicBezTo>
                        <a:pt x="13270" y="2792"/>
                        <a:pt x="13334" y="3064"/>
                        <a:pt x="14030" y="3257"/>
                      </a:cubicBezTo>
                      <a:cubicBezTo>
                        <a:pt x="14601" y="2753"/>
                        <a:pt x="13777" y="2521"/>
                        <a:pt x="14822" y="2210"/>
                      </a:cubicBezTo>
                      <a:cubicBezTo>
                        <a:pt x="15266" y="2366"/>
                        <a:pt x="15361" y="2715"/>
                        <a:pt x="15741" y="2870"/>
                      </a:cubicBezTo>
                      <a:cubicBezTo>
                        <a:pt x="15994" y="2947"/>
                        <a:pt x="16248" y="3025"/>
                        <a:pt x="16501" y="3102"/>
                      </a:cubicBezTo>
                      <a:cubicBezTo>
                        <a:pt x="16596" y="3141"/>
                        <a:pt x="16754" y="3180"/>
                        <a:pt x="16754" y="3180"/>
                      </a:cubicBezTo>
                      <a:cubicBezTo>
                        <a:pt x="17324" y="3025"/>
                        <a:pt x="17324" y="2947"/>
                        <a:pt x="17799" y="3257"/>
                      </a:cubicBezTo>
                      <a:cubicBezTo>
                        <a:pt x="17926" y="3684"/>
                        <a:pt x="17894" y="3335"/>
                        <a:pt x="17704" y="3762"/>
                      </a:cubicBezTo>
                      <a:cubicBezTo>
                        <a:pt x="17641" y="3917"/>
                        <a:pt x="17546" y="4266"/>
                        <a:pt x="17546" y="4266"/>
                      </a:cubicBezTo>
                      <a:cubicBezTo>
                        <a:pt x="17609" y="5119"/>
                        <a:pt x="17609" y="6515"/>
                        <a:pt x="18116" y="7290"/>
                      </a:cubicBezTo>
                      <a:cubicBezTo>
                        <a:pt x="17989" y="7678"/>
                        <a:pt x="17863" y="8066"/>
                        <a:pt x="17799" y="8493"/>
                      </a:cubicBezTo>
                      <a:cubicBezTo>
                        <a:pt x="17863" y="8803"/>
                        <a:pt x="18021" y="9036"/>
                        <a:pt x="18116" y="9307"/>
                      </a:cubicBezTo>
                      <a:cubicBezTo>
                        <a:pt x="18148" y="9578"/>
                        <a:pt x="18116" y="9850"/>
                        <a:pt x="18211" y="10044"/>
                      </a:cubicBezTo>
                      <a:cubicBezTo>
                        <a:pt x="18274" y="10199"/>
                        <a:pt x="18845" y="10548"/>
                        <a:pt x="18971" y="10975"/>
                      </a:cubicBezTo>
                      <a:cubicBezTo>
                        <a:pt x="18813" y="11440"/>
                        <a:pt x="19098" y="11866"/>
                        <a:pt x="19573" y="12022"/>
                      </a:cubicBezTo>
                      <a:cubicBezTo>
                        <a:pt x="19953" y="11905"/>
                        <a:pt x="20206" y="11944"/>
                        <a:pt x="20428" y="11634"/>
                      </a:cubicBezTo>
                      <a:cubicBezTo>
                        <a:pt x="20903" y="11711"/>
                        <a:pt x="20998" y="11750"/>
                        <a:pt x="21283" y="11362"/>
                      </a:cubicBezTo>
                      <a:cubicBezTo>
                        <a:pt x="21378" y="11401"/>
                        <a:pt x="21505" y="11362"/>
                        <a:pt x="21537" y="11440"/>
                      </a:cubicBezTo>
                      <a:cubicBezTo>
                        <a:pt x="21600" y="11673"/>
                        <a:pt x="21347" y="12448"/>
                        <a:pt x="21283" y="12681"/>
                      </a:cubicBezTo>
                      <a:cubicBezTo>
                        <a:pt x="21157" y="13185"/>
                        <a:pt x="21252" y="12642"/>
                        <a:pt x="21030" y="13185"/>
                      </a:cubicBezTo>
                      <a:cubicBezTo>
                        <a:pt x="20650" y="13961"/>
                        <a:pt x="20460" y="14775"/>
                        <a:pt x="19668" y="15279"/>
                      </a:cubicBezTo>
                      <a:cubicBezTo>
                        <a:pt x="19446" y="15589"/>
                        <a:pt x="19288" y="15589"/>
                        <a:pt x="18971" y="15783"/>
                      </a:cubicBezTo>
                      <a:cubicBezTo>
                        <a:pt x="18686" y="16210"/>
                        <a:pt x="18338" y="16636"/>
                        <a:pt x="17958" y="17024"/>
                      </a:cubicBezTo>
                      <a:cubicBezTo>
                        <a:pt x="17736" y="17606"/>
                        <a:pt x="17578" y="18226"/>
                        <a:pt x="17356" y="18808"/>
                      </a:cubicBezTo>
                      <a:cubicBezTo>
                        <a:pt x="17388" y="18963"/>
                        <a:pt x="17419" y="19079"/>
                        <a:pt x="17451" y="19234"/>
                      </a:cubicBezTo>
                      <a:cubicBezTo>
                        <a:pt x="17483" y="19390"/>
                        <a:pt x="17609" y="19700"/>
                        <a:pt x="17609" y="19700"/>
                      </a:cubicBezTo>
                      <a:cubicBezTo>
                        <a:pt x="17704" y="20320"/>
                        <a:pt x="17799" y="21173"/>
                        <a:pt x="18243" y="21600"/>
                      </a:cubicBezTo>
                      <a:lnTo>
                        <a:pt x="13777" y="21561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59" name="Shape 59"/>
                <p:cNvSpPr/>
                <p:nvPr/>
              </p:nvSpPr>
              <p:spPr>
                <a:xfrm>
                  <a:off x="625475" y="945778"/>
                  <a:ext cx="606425" cy="71157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600" h="17929" extrusionOk="0">
                      <a:moveTo>
                        <a:pt x="20423" y="17929"/>
                      </a:moveTo>
                      <a:lnTo>
                        <a:pt x="19583" y="15066"/>
                      </a:lnTo>
                      <a:lnTo>
                        <a:pt x="18238" y="14256"/>
                      </a:lnTo>
                      <a:lnTo>
                        <a:pt x="18070" y="13074"/>
                      </a:lnTo>
                      <a:lnTo>
                        <a:pt x="17566" y="12140"/>
                      </a:lnTo>
                      <a:lnTo>
                        <a:pt x="17566" y="10584"/>
                      </a:lnTo>
                      <a:lnTo>
                        <a:pt x="17398" y="9650"/>
                      </a:lnTo>
                      <a:lnTo>
                        <a:pt x="19163" y="8903"/>
                      </a:lnTo>
                      <a:lnTo>
                        <a:pt x="21600" y="8592"/>
                      </a:lnTo>
                      <a:lnTo>
                        <a:pt x="21600" y="4795"/>
                      </a:lnTo>
                      <a:cubicBezTo>
                        <a:pt x="17566" y="3736"/>
                        <a:pt x="1093" y="-3671"/>
                        <a:pt x="4539" y="2305"/>
                      </a:cubicBezTo>
                      <a:cubicBezTo>
                        <a:pt x="3026" y="2927"/>
                        <a:pt x="4791" y="2367"/>
                        <a:pt x="2689" y="2429"/>
                      </a:cubicBezTo>
                      <a:cubicBezTo>
                        <a:pt x="2269" y="2492"/>
                        <a:pt x="1345" y="2678"/>
                        <a:pt x="1345" y="2678"/>
                      </a:cubicBezTo>
                      <a:lnTo>
                        <a:pt x="0" y="5604"/>
                      </a:lnTo>
                      <a:lnTo>
                        <a:pt x="7816" y="17867"/>
                      </a:lnTo>
                      <a:lnTo>
                        <a:pt x="20423" y="17929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0" name="Shape 60"/>
                <p:cNvSpPr/>
                <p:nvPr/>
              </p:nvSpPr>
              <p:spPr>
                <a:xfrm>
                  <a:off x="1700387" y="1445531"/>
                  <a:ext cx="18876" cy="3241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051" h="15207" extrusionOk="0">
                      <a:moveTo>
                        <a:pt x="2409" y="10445"/>
                      </a:moveTo>
                      <a:cubicBezTo>
                        <a:pt x="-5549" y="-1815"/>
                        <a:pt x="8093" y="-4150"/>
                        <a:pt x="16051" y="8109"/>
                      </a:cubicBezTo>
                      <a:cubicBezTo>
                        <a:pt x="10367" y="17450"/>
                        <a:pt x="14914" y="16866"/>
                        <a:pt x="2409" y="10445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1" name="Shape 61"/>
                <p:cNvSpPr/>
                <p:nvPr/>
              </p:nvSpPr>
              <p:spPr>
                <a:xfrm>
                  <a:off x="1666009" y="993775"/>
                  <a:ext cx="26012" cy="269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6853" h="21600" extrusionOk="0">
                      <a:moveTo>
                        <a:pt x="8228" y="12960"/>
                      </a:moveTo>
                      <a:cubicBezTo>
                        <a:pt x="9210" y="8640"/>
                        <a:pt x="8228" y="0"/>
                        <a:pt x="12155" y="0"/>
                      </a:cubicBezTo>
                      <a:cubicBezTo>
                        <a:pt x="16082" y="0"/>
                        <a:pt x="18046" y="8640"/>
                        <a:pt x="16082" y="12960"/>
                      </a:cubicBezTo>
                      <a:cubicBezTo>
                        <a:pt x="14119" y="17280"/>
                        <a:pt x="8228" y="18360"/>
                        <a:pt x="4301" y="21600"/>
                      </a:cubicBezTo>
                      <a:cubicBezTo>
                        <a:pt x="-609" y="5400"/>
                        <a:pt x="-3554" y="6480"/>
                        <a:pt x="8228" y="1296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2" name="Shape 62"/>
                <p:cNvSpPr/>
                <p:nvPr/>
              </p:nvSpPr>
              <p:spPr>
                <a:xfrm>
                  <a:off x="206349" y="456145"/>
                  <a:ext cx="61197" cy="32806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356" h="18598" extrusionOk="0">
                      <a:moveTo>
                        <a:pt x="5377" y="9958"/>
                      </a:moveTo>
                      <a:cubicBezTo>
                        <a:pt x="-3718" y="4198"/>
                        <a:pt x="-307" y="-3002"/>
                        <a:pt x="8408" y="1318"/>
                      </a:cubicBezTo>
                      <a:cubicBezTo>
                        <a:pt x="13714" y="7798"/>
                        <a:pt x="17882" y="13558"/>
                        <a:pt x="9924" y="18598"/>
                      </a:cubicBezTo>
                      <a:cubicBezTo>
                        <a:pt x="4240" y="14998"/>
                        <a:pt x="5377" y="18598"/>
                        <a:pt x="5377" y="995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3" name="Shape 63"/>
                <p:cNvSpPr/>
                <p:nvPr/>
              </p:nvSpPr>
              <p:spPr>
                <a:xfrm>
                  <a:off x="1316032" y="93662"/>
                  <a:ext cx="1095381" cy="90328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569" h="21600" extrusionOk="0">
                      <a:moveTo>
                        <a:pt x="16831" y="14276"/>
                      </a:moveTo>
                      <a:lnTo>
                        <a:pt x="14712" y="14400"/>
                      </a:lnTo>
                      <a:lnTo>
                        <a:pt x="13714" y="14028"/>
                      </a:lnTo>
                      <a:lnTo>
                        <a:pt x="12218" y="14028"/>
                      </a:lnTo>
                      <a:cubicBezTo>
                        <a:pt x="11346" y="13903"/>
                        <a:pt x="11190" y="13779"/>
                        <a:pt x="10473" y="13531"/>
                      </a:cubicBezTo>
                      <a:cubicBezTo>
                        <a:pt x="10442" y="13407"/>
                        <a:pt x="10255" y="12817"/>
                        <a:pt x="10099" y="12786"/>
                      </a:cubicBezTo>
                      <a:cubicBezTo>
                        <a:pt x="9850" y="12755"/>
                        <a:pt x="9351" y="13034"/>
                        <a:pt x="9351" y="13034"/>
                      </a:cubicBezTo>
                      <a:cubicBezTo>
                        <a:pt x="8977" y="12786"/>
                        <a:pt x="8603" y="12662"/>
                        <a:pt x="8229" y="12414"/>
                      </a:cubicBezTo>
                      <a:cubicBezTo>
                        <a:pt x="7824" y="11793"/>
                        <a:pt x="7948" y="11048"/>
                        <a:pt x="7231" y="10800"/>
                      </a:cubicBezTo>
                      <a:cubicBezTo>
                        <a:pt x="6733" y="11545"/>
                        <a:pt x="6857" y="12166"/>
                        <a:pt x="7356" y="12910"/>
                      </a:cubicBezTo>
                      <a:cubicBezTo>
                        <a:pt x="7263" y="13283"/>
                        <a:pt x="7075" y="13810"/>
                        <a:pt x="7356" y="13779"/>
                      </a:cubicBezTo>
                      <a:cubicBezTo>
                        <a:pt x="7668" y="13748"/>
                        <a:pt x="8104" y="13283"/>
                        <a:pt x="8104" y="13283"/>
                      </a:cubicBezTo>
                      <a:cubicBezTo>
                        <a:pt x="8011" y="13966"/>
                        <a:pt x="7543" y="14741"/>
                        <a:pt x="8353" y="15021"/>
                      </a:cubicBezTo>
                      <a:cubicBezTo>
                        <a:pt x="8603" y="14866"/>
                        <a:pt x="8946" y="14772"/>
                        <a:pt x="9101" y="14524"/>
                      </a:cubicBezTo>
                      <a:cubicBezTo>
                        <a:pt x="9382" y="14090"/>
                        <a:pt x="9413" y="13841"/>
                        <a:pt x="9850" y="13531"/>
                      </a:cubicBezTo>
                      <a:cubicBezTo>
                        <a:pt x="9787" y="13903"/>
                        <a:pt x="9507" y="14493"/>
                        <a:pt x="9974" y="14772"/>
                      </a:cubicBezTo>
                      <a:cubicBezTo>
                        <a:pt x="10192" y="14897"/>
                        <a:pt x="10722" y="15021"/>
                        <a:pt x="10722" y="15021"/>
                      </a:cubicBezTo>
                      <a:cubicBezTo>
                        <a:pt x="11875" y="14648"/>
                        <a:pt x="10785" y="16355"/>
                        <a:pt x="10348" y="16634"/>
                      </a:cubicBezTo>
                      <a:cubicBezTo>
                        <a:pt x="10255" y="16759"/>
                        <a:pt x="10224" y="16914"/>
                        <a:pt x="10099" y="17007"/>
                      </a:cubicBezTo>
                      <a:cubicBezTo>
                        <a:pt x="10005" y="17100"/>
                        <a:pt x="9818" y="17038"/>
                        <a:pt x="9725" y="17131"/>
                      </a:cubicBezTo>
                      <a:cubicBezTo>
                        <a:pt x="9320" y="17534"/>
                        <a:pt x="9943" y="17845"/>
                        <a:pt x="9101" y="18124"/>
                      </a:cubicBezTo>
                      <a:cubicBezTo>
                        <a:pt x="8883" y="18466"/>
                        <a:pt x="8447" y="18931"/>
                        <a:pt x="8104" y="19117"/>
                      </a:cubicBezTo>
                      <a:cubicBezTo>
                        <a:pt x="7886" y="19241"/>
                        <a:pt x="7605" y="19272"/>
                        <a:pt x="7356" y="19366"/>
                      </a:cubicBezTo>
                      <a:cubicBezTo>
                        <a:pt x="7231" y="19397"/>
                        <a:pt x="6982" y="19490"/>
                        <a:pt x="6982" y="19490"/>
                      </a:cubicBezTo>
                      <a:cubicBezTo>
                        <a:pt x="6670" y="20452"/>
                        <a:pt x="6577" y="20234"/>
                        <a:pt x="5361" y="20359"/>
                      </a:cubicBezTo>
                      <a:cubicBezTo>
                        <a:pt x="4333" y="20700"/>
                        <a:pt x="4083" y="21321"/>
                        <a:pt x="2992" y="21600"/>
                      </a:cubicBezTo>
                      <a:cubicBezTo>
                        <a:pt x="2369" y="21445"/>
                        <a:pt x="2307" y="21321"/>
                        <a:pt x="2494" y="20731"/>
                      </a:cubicBezTo>
                      <a:cubicBezTo>
                        <a:pt x="2369" y="20048"/>
                        <a:pt x="2213" y="19831"/>
                        <a:pt x="2369" y="19117"/>
                      </a:cubicBezTo>
                      <a:cubicBezTo>
                        <a:pt x="2244" y="18559"/>
                        <a:pt x="2182" y="18217"/>
                        <a:pt x="1870" y="17752"/>
                      </a:cubicBezTo>
                      <a:cubicBezTo>
                        <a:pt x="1777" y="17100"/>
                        <a:pt x="1559" y="16852"/>
                        <a:pt x="1372" y="16262"/>
                      </a:cubicBezTo>
                      <a:cubicBezTo>
                        <a:pt x="1590" y="15579"/>
                        <a:pt x="1777" y="15393"/>
                        <a:pt x="1496" y="14648"/>
                      </a:cubicBezTo>
                      <a:cubicBezTo>
                        <a:pt x="1403" y="14369"/>
                        <a:pt x="998" y="13903"/>
                        <a:pt x="998" y="13903"/>
                      </a:cubicBezTo>
                      <a:cubicBezTo>
                        <a:pt x="1278" y="13097"/>
                        <a:pt x="1278" y="12662"/>
                        <a:pt x="998" y="11793"/>
                      </a:cubicBezTo>
                      <a:cubicBezTo>
                        <a:pt x="1496" y="11452"/>
                        <a:pt x="1465" y="11234"/>
                        <a:pt x="1621" y="10676"/>
                      </a:cubicBezTo>
                      <a:cubicBezTo>
                        <a:pt x="1434" y="10148"/>
                        <a:pt x="1496" y="9559"/>
                        <a:pt x="998" y="10303"/>
                      </a:cubicBezTo>
                      <a:cubicBezTo>
                        <a:pt x="1216" y="10955"/>
                        <a:pt x="873" y="11607"/>
                        <a:pt x="499" y="12166"/>
                      </a:cubicBezTo>
                      <a:cubicBezTo>
                        <a:pt x="156" y="11172"/>
                        <a:pt x="281" y="10552"/>
                        <a:pt x="374" y="9434"/>
                      </a:cubicBezTo>
                      <a:cubicBezTo>
                        <a:pt x="1340" y="9745"/>
                        <a:pt x="1652" y="8969"/>
                        <a:pt x="2494" y="8690"/>
                      </a:cubicBezTo>
                      <a:cubicBezTo>
                        <a:pt x="2899" y="8100"/>
                        <a:pt x="2618" y="7510"/>
                        <a:pt x="3242" y="7076"/>
                      </a:cubicBezTo>
                      <a:cubicBezTo>
                        <a:pt x="3335" y="6828"/>
                        <a:pt x="3398" y="6579"/>
                        <a:pt x="3491" y="6331"/>
                      </a:cubicBezTo>
                      <a:cubicBezTo>
                        <a:pt x="3585" y="6083"/>
                        <a:pt x="2743" y="6083"/>
                        <a:pt x="2743" y="6083"/>
                      </a:cubicBezTo>
                      <a:cubicBezTo>
                        <a:pt x="2494" y="6859"/>
                        <a:pt x="1777" y="6548"/>
                        <a:pt x="1122" y="6331"/>
                      </a:cubicBezTo>
                      <a:cubicBezTo>
                        <a:pt x="998" y="6424"/>
                        <a:pt x="904" y="6610"/>
                        <a:pt x="748" y="6579"/>
                      </a:cubicBezTo>
                      <a:cubicBezTo>
                        <a:pt x="468" y="6517"/>
                        <a:pt x="0" y="6083"/>
                        <a:pt x="0" y="6083"/>
                      </a:cubicBezTo>
                      <a:cubicBezTo>
                        <a:pt x="94" y="5772"/>
                        <a:pt x="94" y="5400"/>
                        <a:pt x="250" y="5090"/>
                      </a:cubicBezTo>
                      <a:cubicBezTo>
                        <a:pt x="374" y="4810"/>
                        <a:pt x="748" y="4345"/>
                        <a:pt x="748" y="4345"/>
                      </a:cubicBezTo>
                      <a:cubicBezTo>
                        <a:pt x="-31" y="4097"/>
                        <a:pt x="748" y="3972"/>
                        <a:pt x="1122" y="3848"/>
                      </a:cubicBezTo>
                      <a:cubicBezTo>
                        <a:pt x="1777" y="4066"/>
                        <a:pt x="2307" y="3600"/>
                        <a:pt x="2992" y="3476"/>
                      </a:cubicBezTo>
                      <a:cubicBezTo>
                        <a:pt x="4177" y="2700"/>
                        <a:pt x="4925" y="3786"/>
                        <a:pt x="6109" y="4097"/>
                      </a:cubicBezTo>
                      <a:cubicBezTo>
                        <a:pt x="6359" y="4003"/>
                        <a:pt x="6608" y="3941"/>
                        <a:pt x="6857" y="3848"/>
                      </a:cubicBezTo>
                      <a:cubicBezTo>
                        <a:pt x="6982" y="3817"/>
                        <a:pt x="7013" y="4562"/>
                        <a:pt x="7231" y="3724"/>
                      </a:cubicBezTo>
                      <a:lnTo>
                        <a:pt x="7107" y="1986"/>
                      </a:lnTo>
                      <a:lnTo>
                        <a:pt x="6483" y="1241"/>
                      </a:lnTo>
                      <a:cubicBezTo>
                        <a:pt x="7543" y="652"/>
                        <a:pt x="7450" y="652"/>
                        <a:pt x="8104" y="0"/>
                      </a:cubicBezTo>
                      <a:cubicBezTo>
                        <a:pt x="9226" y="497"/>
                        <a:pt x="10348" y="993"/>
                        <a:pt x="11470" y="1490"/>
                      </a:cubicBezTo>
                      <a:cubicBezTo>
                        <a:pt x="11595" y="1552"/>
                        <a:pt x="11221" y="1366"/>
                        <a:pt x="11096" y="1366"/>
                      </a:cubicBezTo>
                      <a:cubicBezTo>
                        <a:pt x="10847" y="1397"/>
                        <a:pt x="10348" y="1614"/>
                        <a:pt x="10348" y="1614"/>
                      </a:cubicBezTo>
                      <a:cubicBezTo>
                        <a:pt x="10005" y="2110"/>
                        <a:pt x="9881" y="2203"/>
                        <a:pt x="10224" y="2731"/>
                      </a:cubicBezTo>
                      <a:cubicBezTo>
                        <a:pt x="9569" y="3693"/>
                        <a:pt x="10037" y="3662"/>
                        <a:pt x="10348" y="4593"/>
                      </a:cubicBezTo>
                      <a:cubicBezTo>
                        <a:pt x="9943" y="4872"/>
                        <a:pt x="9756" y="5183"/>
                        <a:pt x="9351" y="5462"/>
                      </a:cubicBezTo>
                      <a:cubicBezTo>
                        <a:pt x="9507" y="6610"/>
                        <a:pt x="9413" y="6610"/>
                        <a:pt x="10473" y="6828"/>
                      </a:cubicBezTo>
                      <a:cubicBezTo>
                        <a:pt x="11127" y="6703"/>
                        <a:pt x="11439" y="6641"/>
                        <a:pt x="11221" y="5959"/>
                      </a:cubicBezTo>
                      <a:cubicBezTo>
                        <a:pt x="11252" y="5493"/>
                        <a:pt x="11252" y="5028"/>
                        <a:pt x="11346" y="4593"/>
                      </a:cubicBezTo>
                      <a:cubicBezTo>
                        <a:pt x="11377" y="4438"/>
                        <a:pt x="11470" y="4128"/>
                        <a:pt x="11595" y="4221"/>
                      </a:cubicBezTo>
                      <a:cubicBezTo>
                        <a:pt x="11782" y="4345"/>
                        <a:pt x="11688" y="4624"/>
                        <a:pt x="11720" y="4841"/>
                      </a:cubicBezTo>
                      <a:cubicBezTo>
                        <a:pt x="12561" y="4562"/>
                        <a:pt x="12717" y="3600"/>
                        <a:pt x="12966" y="2855"/>
                      </a:cubicBezTo>
                      <a:cubicBezTo>
                        <a:pt x="13122" y="2359"/>
                        <a:pt x="14088" y="2297"/>
                        <a:pt x="14463" y="2234"/>
                      </a:cubicBezTo>
                      <a:cubicBezTo>
                        <a:pt x="14681" y="2855"/>
                        <a:pt x="14837" y="2886"/>
                        <a:pt x="15460" y="2731"/>
                      </a:cubicBezTo>
                      <a:cubicBezTo>
                        <a:pt x="15927" y="2421"/>
                        <a:pt x="16021" y="2297"/>
                        <a:pt x="15834" y="1738"/>
                      </a:cubicBezTo>
                      <a:cubicBezTo>
                        <a:pt x="16270" y="1428"/>
                        <a:pt x="16083" y="1428"/>
                        <a:pt x="16457" y="1614"/>
                      </a:cubicBezTo>
                      <a:lnTo>
                        <a:pt x="21569" y="2234"/>
                      </a:lnTo>
                      <a:lnTo>
                        <a:pt x="16831" y="14276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4" name="Shape 64"/>
                <p:cNvSpPr/>
                <p:nvPr/>
              </p:nvSpPr>
              <p:spPr>
                <a:xfrm>
                  <a:off x="565149" y="23812"/>
                  <a:ext cx="2052907" cy="34589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0153" h="20286" extrusionOk="0">
                      <a:moveTo>
                        <a:pt x="18421" y="12177"/>
                      </a:moveTo>
                      <a:cubicBezTo>
                        <a:pt x="18862" y="10438"/>
                        <a:pt x="21600" y="2030"/>
                        <a:pt x="19141" y="0"/>
                      </a:cubicBezTo>
                      <a:lnTo>
                        <a:pt x="3689" y="0"/>
                      </a:lnTo>
                      <a:cubicBezTo>
                        <a:pt x="3457" y="1740"/>
                        <a:pt x="3759" y="2609"/>
                        <a:pt x="3318" y="4204"/>
                      </a:cubicBezTo>
                      <a:cubicBezTo>
                        <a:pt x="3016" y="6379"/>
                        <a:pt x="3086" y="5654"/>
                        <a:pt x="2691" y="6958"/>
                      </a:cubicBezTo>
                      <a:cubicBezTo>
                        <a:pt x="2506" y="6668"/>
                        <a:pt x="2320" y="6379"/>
                        <a:pt x="2111" y="6089"/>
                      </a:cubicBezTo>
                      <a:cubicBezTo>
                        <a:pt x="2065" y="5944"/>
                        <a:pt x="1926" y="5799"/>
                        <a:pt x="1926" y="5799"/>
                      </a:cubicBezTo>
                      <a:cubicBezTo>
                        <a:pt x="1763" y="5799"/>
                        <a:pt x="1578" y="5654"/>
                        <a:pt x="1438" y="6089"/>
                      </a:cubicBezTo>
                      <a:cubicBezTo>
                        <a:pt x="1253" y="6523"/>
                        <a:pt x="1067" y="8843"/>
                        <a:pt x="882" y="9713"/>
                      </a:cubicBezTo>
                      <a:cubicBezTo>
                        <a:pt x="742" y="10293"/>
                        <a:pt x="626" y="10728"/>
                        <a:pt x="510" y="11162"/>
                      </a:cubicBezTo>
                      <a:cubicBezTo>
                        <a:pt x="371" y="11742"/>
                        <a:pt x="116" y="12467"/>
                        <a:pt x="116" y="12467"/>
                      </a:cubicBezTo>
                      <a:cubicBezTo>
                        <a:pt x="209" y="13772"/>
                        <a:pt x="162" y="14062"/>
                        <a:pt x="0" y="15221"/>
                      </a:cubicBezTo>
                      <a:cubicBezTo>
                        <a:pt x="394" y="15511"/>
                        <a:pt x="510" y="15511"/>
                        <a:pt x="371" y="17396"/>
                      </a:cubicBezTo>
                      <a:cubicBezTo>
                        <a:pt x="626" y="17686"/>
                        <a:pt x="1114" y="16816"/>
                        <a:pt x="1369" y="16671"/>
                      </a:cubicBezTo>
                      <a:cubicBezTo>
                        <a:pt x="1647" y="16236"/>
                        <a:pt x="1694" y="16961"/>
                        <a:pt x="1926" y="16091"/>
                      </a:cubicBezTo>
                      <a:cubicBezTo>
                        <a:pt x="2065" y="13917"/>
                        <a:pt x="1926" y="14497"/>
                        <a:pt x="2250" y="13917"/>
                      </a:cubicBezTo>
                      <a:cubicBezTo>
                        <a:pt x="2320" y="13627"/>
                        <a:pt x="2390" y="13482"/>
                        <a:pt x="2436" y="13047"/>
                      </a:cubicBezTo>
                      <a:cubicBezTo>
                        <a:pt x="2459" y="12757"/>
                        <a:pt x="2459" y="12322"/>
                        <a:pt x="2506" y="12177"/>
                      </a:cubicBezTo>
                      <a:cubicBezTo>
                        <a:pt x="2598" y="11597"/>
                        <a:pt x="3248" y="10003"/>
                        <a:pt x="3434" y="9713"/>
                      </a:cubicBezTo>
                      <a:cubicBezTo>
                        <a:pt x="3712" y="7538"/>
                        <a:pt x="3550" y="8118"/>
                        <a:pt x="3875" y="7538"/>
                      </a:cubicBezTo>
                      <a:cubicBezTo>
                        <a:pt x="4130" y="7973"/>
                        <a:pt x="4153" y="8988"/>
                        <a:pt x="4431" y="8408"/>
                      </a:cubicBezTo>
                      <a:cubicBezTo>
                        <a:pt x="4617" y="7538"/>
                        <a:pt x="4779" y="7393"/>
                        <a:pt x="4988" y="6668"/>
                      </a:cubicBezTo>
                      <a:cubicBezTo>
                        <a:pt x="5243" y="8408"/>
                        <a:pt x="5035" y="6668"/>
                        <a:pt x="5174" y="10003"/>
                      </a:cubicBezTo>
                      <a:cubicBezTo>
                        <a:pt x="5243" y="11452"/>
                        <a:pt x="5406" y="12322"/>
                        <a:pt x="5499" y="13627"/>
                      </a:cubicBezTo>
                      <a:cubicBezTo>
                        <a:pt x="5267" y="14497"/>
                        <a:pt x="5313" y="15077"/>
                        <a:pt x="5058" y="15511"/>
                      </a:cubicBezTo>
                      <a:cubicBezTo>
                        <a:pt x="4803" y="17396"/>
                        <a:pt x="4710" y="16381"/>
                        <a:pt x="4362" y="15801"/>
                      </a:cubicBezTo>
                      <a:cubicBezTo>
                        <a:pt x="4431" y="16961"/>
                        <a:pt x="4640" y="18411"/>
                        <a:pt x="4872" y="19136"/>
                      </a:cubicBezTo>
                      <a:cubicBezTo>
                        <a:pt x="5058" y="16526"/>
                        <a:pt x="4895" y="17686"/>
                        <a:pt x="5359" y="16381"/>
                      </a:cubicBezTo>
                      <a:cubicBezTo>
                        <a:pt x="5499" y="16091"/>
                        <a:pt x="5754" y="15221"/>
                        <a:pt x="5754" y="15221"/>
                      </a:cubicBezTo>
                      <a:cubicBezTo>
                        <a:pt x="5754" y="14497"/>
                        <a:pt x="5707" y="13627"/>
                        <a:pt x="5800" y="13047"/>
                      </a:cubicBezTo>
                      <a:cubicBezTo>
                        <a:pt x="5870" y="12757"/>
                        <a:pt x="5893" y="13917"/>
                        <a:pt x="5986" y="13917"/>
                      </a:cubicBezTo>
                      <a:cubicBezTo>
                        <a:pt x="6079" y="14062"/>
                        <a:pt x="6125" y="13627"/>
                        <a:pt x="6171" y="13337"/>
                      </a:cubicBezTo>
                      <a:cubicBezTo>
                        <a:pt x="6079" y="11887"/>
                        <a:pt x="5847" y="11162"/>
                        <a:pt x="5754" y="9713"/>
                      </a:cubicBezTo>
                      <a:cubicBezTo>
                        <a:pt x="5800" y="9133"/>
                        <a:pt x="5916" y="8408"/>
                        <a:pt x="5870" y="7828"/>
                      </a:cubicBezTo>
                      <a:cubicBezTo>
                        <a:pt x="5823" y="7248"/>
                        <a:pt x="5754" y="6089"/>
                        <a:pt x="5754" y="6089"/>
                      </a:cubicBezTo>
                      <a:cubicBezTo>
                        <a:pt x="5939" y="4639"/>
                        <a:pt x="6009" y="5074"/>
                        <a:pt x="6171" y="6379"/>
                      </a:cubicBezTo>
                      <a:cubicBezTo>
                        <a:pt x="6264" y="8118"/>
                        <a:pt x="6403" y="8843"/>
                        <a:pt x="6612" y="10293"/>
                      </a:cubicBezTo>
                      <a:cubicBezTo>
                        <a:pt x="6519" y="11742"/>
                        <a:pt x="6705" y="11887"/>
                        <a:pt x="6427" y="12757"/>
                      </a:cubicBezTo>
                      <a:cubicBezTo>
                        <a:pt x="6079" y="15366"/>
                        <a:pt x="6450" y="12032"/>
                        <a:pt x="6357" y="14642"/>
                      </a:cubicBezTo>
                      <a:cubicBezTo>
                        <a:pt x="6357" y="15221"/>
                        <a:pt x="6218" y="15801"/>
                        <a:pt x="6171" y="16381"/>
                      </a:cubicBezTo>
                      <a:cubicBezTo>
                        <a:pt x="6264" y="17686"/>
                        <a:pt x="6218" y="18121"/>
                        <a:pt x="6055" y="19136"/>
                      </a:cubicBezTo>
                      <a:cubicBezTo>
                        <a:pt x="6218" y="21600"/>
                        <a:pt x="6543" y="19426"/>
                        <a:pt x="6867" y="18846"/>
                      </a:cubicBezTo>
                      <a:cubicBezTo>
                        <a:pt x="6937" y="17686"/>
                        <a:pt x="6844" y="17251"/>
                        <a:pt x="6937" y="16091"/>
                      </a:cubicBezTo>
                      <a:cubicBezTo>
                        <a:pt x="6867" y="15221"/>
                        <a:pt x="6682" y="14062"/>
                        <a:pt x="6937" y="13337"/>
                      </a:cubicBezTo>
                      <a:cubicBezTo>
                        <a:pt x="7030" y="13047"/>
                        <a:pt x="7308" y="12757"/>
                        <a:pt x="7308" y="12757"/>
                      </a:cubicBezTo>
                      <a:cubicBezTo>
                        <a:pt x="7563" y="13192"/>
                        <a:pt x="7540" y="13772"/>
                        <a:pt x="7679" y="14932"/>
                      </a:cubicBezTo>
                      <a:cubicBezTo>
                        <a:pt x="7865" y="12177"/>
                        <a:pt x="7679" y="13047"/>
                        <a:pt x="8376" y="13337"/>
                      </a:cubicBezTo>
                      <a:cubicBezTo>
                        <a:pt x="8236" y="11017"/>
                        <a:pt x="8468" y="11017"/>
                        <a:pt x="8863" y="10583"/>
                      </a:cubicBezTo>
                      <a:cubicBezTo>
                        <a:pt x="8886" y="10293"/>
                        <a:pt x="8979" y="8263"/>
                        <a:pt x="9118" y="7828"/>
                      </a:cubicBezTo>
                      <a:cubicBezTo>
                        <a:pt x="9234" y="7538"/>
                        <a:pt x="9489" y="7248"/>
                        <a:pt x="9489" y="7248"/>
                      </a:cubicBezTo>
                      <a:cubicBezTo>
                        <a:pt x="9976" y="7828"/>
                        <a:pt x="9582" y="8408"/>
                        <a:pt x="10000" y="9133"/>
                      </a:cubicBezTo>
                      <a:cubicBezTo>
                        <a:pt x="10046" y="8843"/>
                        <a:pt x="10092" y="8263"/>
                        <a:pt x="10185" y="8118"/>
                      </a:cubicBezTo>
                      <a:cubicBezTo>
                        <a:pt x="10324" y="7973"/>
                        <a:pt x="10487" y="8843"/>
                        <a:pt x="10603" y="8408"/>
                      </a:cubicBezTo>
                      <a:cubicBezTo>
                        <a:pt x="10696" y="8263"/>
                        <a:pt x="10603" y="7538"/>
                        <a:pt x="10556" y="7248"/>
                      </a:cubicBezTo>
                      <a:cubicBezTo>
                        <a:pt x="10464" y="6813"/>
                        <a:pt x="10301" y="6813"/>
                        <a:pt x="10185" y="6668"/>
                      </a:cubicBezTo>
                      <a:cubicBezTo>
                        <a:pt x="10116" y="6523"/>
                        <a:pt x="10000" y="6379"/>
                        <a:pt x="10000" y="6379"/>
                      </a:cubicBezTo>
                      <a:cubicBezTo>
                        <a:pt x="10208" y="5509"/>
                        <a:pt x="10278" y="5219"/>
                        <a:pt x="10556" y="5799"/>
                      </a:cubicBezTo>
                      <a:cubicBezTo>
                        <a:pt x="10696" y="5509"/>
                        <a:pt x="10835" y="5074"/>
                        <a:pt x="10997" y="5074"/>
                      </a:cubicBezTo>
                      <a:cubicBezTo>
                        <a:pt x="11206" y="5219"/>
                        <a:pt x="11856" y="6234"/>
                        <a:pt x="12041" y="6668"/>
                      </a:cubicBezTo>
                      <a:cubicBezTo>
                        <a:pt x="12227" y="7103"/>
                        <a:pt x="12621" y="7828"/>
                        <a:pt x="12621" y="7828"/>
                      </a:cubicBezTo>
                      <a:cubicBezTo>
                        <a:pt x="12714" y="7828"/>
                        <a:pt x="12992" y="7538"/>
                        <a:pt x="13108" y="7248"/>
                      </a:cubicBezTo>
                      <a:cubicBezTo>
                        <a:pt x="13224" y="6813"/>
                        <a:pt x="13480" y="6089"/>
                        <a:pt x="13480" y="6089"/>
                      </a:cubicBezTo>
                      <a:cubicBezTo>
                        <a:pt x="13573" y="6089"/>
                        <a:pt x="13874" y="6379"/>
                        <a:pt x="13921" y="6958"/>
                      </a:cubicBezTo>
                      <a:cubicBezTo>
                        <a:pt x="13990" y="7973"/>
                        <a:pt x="13665" y="8843"/>
                        <a:pt x="13549" y="9133"/>
                      </a:cubicBezTo>
                      <a:cubicBezTo>
                        <a:pt x="13364" y="10003"/>
                        <a:pt x="13178" y="10003"/>
                        <a:pt x="13108" y="11162"/>
                      </a:cubicBezTo>
                      <a:cubicBezTo>
                        <a:pt x="13178" y="12467"/>
                        <a:pt x="13085" y="13337"/>
                        <a:pt x="13178" y="14642"/>
                      </a:cubicBezTo>
                      <a:cubicBezTo>
                        <a:pt x="13317" y="13482"/>
                        <a:pt x="13387" y="13192"/>
                        <a:pt x="13665" y="13627"/>
                      </a:cubicBezTo>
                      <a:cubicBezTo>
                        <a:pt x="13805" y="15656"/>
                        <a:pt x="13967" y="13482"/>
                        <a:pt x="14176" y="12757"/>
                      </a:cubicBezTo>
                      <a:cubicBezTo>
                        <a:pt x="14222" y="12467"/>
                        <a:pt x="14222" y="12032"/>
                        <a:pt x="14292" y="11887"/>
                      </a:cubicBezTo>
                      <a:cubicBezTo>
                        <a:pt x="14338" y="11597"/>
                        <a:pt x="14431" y="11742"/>
                        <a:pt x="14477" y="11597"/>
                      </a:cubicBezTo>
                      <a:cubicBezTo>
                        <a:pt x="14524" y="11307"/>
                        <a:pt x="14524" y="10872"/>
                        <a:pt x="14547" y="10583"/>
                      </a:cubicBezTo>
                      <a:cubicBezTo>
                        <a:pt x="14663" y="9423"/>
                        <a:pt x="14802" y="9133"/>
                        <a:pt x="15034" y="8843"/>
                      </a:cubicBezTo>
                      <a:cubicBezTo>
                        <a:pt x="15405" y="8988"/>
                        <a:pt x="15869" y="10003"/>
                        <a:pt x="16241" y="10003"/>
                      </a:cubicBezTo>
                      <a:lnTo>
                        <a:pt x="18421" y="12177"/>
                      </a:ln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5" name="Shape 65"/>
                <p:cNvSpPr/>
                <p:nvPr/>
              </p:nvSpPr>
              <p:spPr>
                <a:xfrm>
                  <a:off x="1017168" y="158750"/>
                  <a:ext cx="43282" cy="37042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9630" h="20160" extrusionOk="0">
                      <a:moveTo>
                        <a:pt x="120" y="20160"/>
                      </a:moveTo>
                      <a:cubicBezTo>
                        <a:pt x="3604" y="5760"/>
                        <a:pt x="6391" y="4320"/>
                        <a:pt x="19630" y="0"/>
                      </a:cubicBezTo>
                      <a:cubicBezTo>
                        <a:pt x="18236" y="3600"/>
                        <a:pt x="15449" y="15840"/>
                        <a:pt x="11269" y="17280"/>
                      </a:cubicBezTo>
                      <a:cubicBezTo>
                        <a:pt x="-1970" y="21600"/>
                        <a:pt x="120" y="6480"/>
                        <a:pt x="120" y="2016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6" name="Shape 66"/>
                <p:cNvSpPr/>
                <p:nvPr/>
              </p:nvSpPr>
              <p:spPr>
                <a:xfrm>
                  <a:off x="961937" y="212725"/>
                  <a:ext cx="56789" cy="42863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170" h="21600" extrusionOk="0">
                      <a:moveTo>
                        <a:pt x="1051" y="21600"/>
                      </a:moveTo>
                      <a:cubicBezTo>
                        <a:pt x="-1894" y="9450"/>
                        <a:pt x="1542" y="6750"/>
                        <a:pt x="8906" y="0"/>
                      </a:cubicBezTo>
                      <a:cubicBezTo>
                        <a:pt x="11361" y="675"/>
                        <a:pt x="15288" y="0"/>
                        <a:pt x="16761" y="2700"/>
                      </a:cubicBezTo>
                      <a:cubicBezTo>
                        <a:pt x="19706" y="8775"/>
                        <a:pt x="5961" y="21600"/>
                        <a:pt x="1051" y="2160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1209833" y="375531"/>
                  <a:ext cx="62167" cy="19757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1278" h="19200" extrusionOk="0">
                      <a:moveTo>
                        <a:pt x="6455" y="19200"/>
                      </a:moveTo>
                      <a:cubicBezTo>
                        <a:pt x="3044" y="14400"/>
                        <a:pt x="-4061" y="9600"/>
                        <a:pt x="3044" y="0"/>
                      </a:cubicBezTo>
                      <a:cubicBezTo>
                        <a:pt x="17539" y="8400"/>
                        <a:pt x="9013" y="-2400"/>
                        <a:pt x="6455" y="19200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1392237" y="378668"/>
                  <a:ext cx="43586" cy="26661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4120" h="9804" extrusionOk="0">
                      <a:moveTo>
                        <a:pt x="0" y="6496"/>
                      </a:moveTo>
                      <a:cubicBezTo>
                        <a:pt x="2057" y="4532"/>
                        <a:pt x="3600" y="1587"/>
                        <a:pt x="6171" y="605"/>
                      </a:cubicBezTo>
                      <a:cubicBezTo>
                        <a:pt x="21600" y="-3813"/>
                        <a:pt x="11829" y="17787"/>
                        <a:pt x="0" y="6496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  <p:sp>
              <p:nvSpPr>
                <p:cNvPr id="69" name="Shape 69"/>
                <p:cNvSpPr/>
                <p:nvPr/>
              </p:nvSpPr>
              <p:spPr>
                <a:xfrm>
                  <a:off x="853394" y="217314"/>
                  <a:ext cx="43544" cy="23234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17953" h="13172" extrusionOk="0">
                      <a:moveTo>
                        <a:pt x="1230" y="11438"/>
                      </a:moveTo>
                      <a:cubicBezTo>
                        <a:pt x="-3647" y="-4402"/>
                        <a:pt x="6805" y="-82"/>
                        <a:pt x="17953" y="2798"/>
                      </a:cubicBezTo>
                      <a:cubicBezTo>
                        <a:pt x="6108" y="7118"/>
                        <a:pt x="6805" y="17198"/>
                        <a:pt x="1230" y="11438"/>
                      </a:cubicBezTo>
                      <a:close/>
                    </a:path>
                  </a:pathLst>
                </a:custGeom>
                <a:solidFill>
                  <a:srgbClr val="CCB374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wrap="square" lIns="0" tIns="0" rIns="0" bIns="0" numCol="1" anchor="ctr">
                  <a:noAutofit/>
                </a:bodyPr>
                <a:lstStyle/>
                <a:p>
                  <a:pPr lvl="0"/>
                  <a:endParaRPr/>
                </a:p>
              </p:txBody>
            </p:sp>
          </p:grpSp>
          <p:grpSp>
            <p:nvGrpSpPr>
              <p:cNvPr id="82" name="Group 82"/>
              <p:cNvGrpSpPr/>
              <p:nvPr/>
            </p:nvGrpSpPr>
            <p:grpSpPr>
              <a:xfrm>
                <a:off x="11112" y="23812"/>
                <a:ext cx="9110663" cy="1622426"/>
                <a:chOff x="0" y="0"/>
                <a:chExt cx="9110662" cy="1622425"/>
              </a:xfrm>
            </p:grpSpPr>
            <p:sp>
              <p:nvSpPr>
                <p:cNvPr id="71" name="Shape 71"/>
                <p:cNvSpPr/>
                <p:nvPr/>
              </p:nvSpPr>
              <p:spPr>
                <a:xfrm>
                  <a:off x="0" y="857789"/>
                  <a:ext cx="9110663" cy="1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2" name="Shape 72"/>
                <p:cNvSpPr/>
                <p:nvPr/>
              </p:nvSpPr>
              <p:spPr>
                <a:xfrm flipH="1">
                  <a:off x="736891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3" name="Shape 73"/>
                <p:cNvSpPr/>
                <p:nvPr/>
              </p:nvSpPr>
              <p:spPr>
                <a:xfrm flipH="1">
                  <a:off x="1585433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4" name="Shape 74"/>
                <p:cNvSpPr/>
                <p:nvPr/>
              </p:nvSpPr>
              <p:spPr>
                <a:xfrm flipH="1">
                  <a:off x="2433976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5" name="Shape 75"/>
                <p:cNvSpPr/>
                <p:nvPr/>
              </p:nvSpPr>
              <p:spPr>
                <a:xfrm>
                  <a:off x="3282518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6" name="Shape 76"/>
                <p:cNvSpPr/>
                <p:nvPr/>
              </p:nvSpPr>
              <p:spPr>
                <a:xfrm>
                  <a:off x="4131060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7" name="Shape 77"/>
                <p:cNvSpPr/>
                <p:nvPr/>
              </p:nvSpPr>
              <p:spPr>
                <a:xfrm>
                  <a:off x="4979602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8" name="Shape 78"/>
                <p:cNvSpPr/>
                <p:nvPr/>
              </p:nvSpPr>
              <p:spPr>
                <a:xfrm>
                  <a:off x="5828144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79" name="Shape 79"/>
                <p:cNvSpPr/>
                <p:nvPr/>
              </p:nvSpPr>
              <p:spPr>
                <a:xfrm>
                  <a:off x="6676686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0" name="Shape 80"/>
                <p:cNvSpPr/>
                <p:nvPr/>
              </p:nvSpPr>
              <p:spPr>
                <a:xfrm>
                  <a:off x="7525228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1" name="Shape 81"/>
                <p:cNvSpPr/>
                <p:nvPr/>
              </p:nvSpPr>
              <p:spPr>
                <a:xfrm>
                  <a:off x="8373770" y="0"/>
                  <a:ext cx="1" cy="1622426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98" name="Group 98"/>
              <p:cNvGrpSpPr/>
              <p:nvPr/>
            </p:nvGrpSpPr>
            <p:grpSpPr>
              <a:xfrm>
                <a:off x="576262" y="15875"/>
                <a:ext cx="7808914" cy="1641476"/>
                <a:chOff x="0" y="0"/>
                <a:chExt cx="7808912" cy="1641475"/>
              </a:xfrm>
            </p:grpSpPr>
            <p:sp>
              <p:nvSpPr>
                <p:cNvPr id="83" name="Shape 83"/>
                <p:cNvSpPr/>
                <p:nvPr/>
              </p:nvSpPr>
              <p:spPr>
                <a:xfrm>
                  <a:off x="6111646" y="3880"/>
                  <a:ext cx="1" cy="551040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4" name="Shape 84"/>
                <p:cNvSpPr/>
                <p:nvPr/>
              </p:nvSpPr>
              <p:spPr>
                <a:xfrm>
                  <a:off x="6565739" y="865363"/>
                  <a:ext cx="260546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5" name="Shape 85"/>
                <p:cNvSpPr/>
                <p:nvPr/>
              </p:nvSpPr>
              <p:spPr>
                <a:xfrm>
                  <a:off x="6960279" y="935213"/>
                  <a:ext cx="1" cy="108657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6" name="Shape 86"/>
                <p:cNvSpPr/>
                <p:nvPr/>
              </p:nvSpPr>
              <p:spPr>
                <a:xfrm>
                  <a:off x="7808912" y="1323269"/>
                  <a:ext cx="1" cy="306565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7" name="Shape 87"/>
                <p:cNvSpPr/>
                <p:nvPr/>
              </p:nvSpPr>
              <p:spPr>
                <a:xfrm>
                  <a:off x="3565747" y="19402"/>
                  <a:ext cx="1" cy="24059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8" name="Shape 88"/>
                <p:cNvSpPr/>
                <p:nvPr/>
              </p:nvSpPr>
              <p:spPr>
                <a:xfrm flipH="1">
                  <a:off x="2717114" y="7761"/>
                  <a:ext cx="1" cy="1307748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89" name="Shape 89"/>
                <p:cNvSpPr/>
                <p:nvPr/>
              </p:nvSpPr>
              <p:spPr>
                <a:xfrm flipH="1">
                  <a:off x="2620340" y="865363"/>
                  <a:ext cx="253102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0" name="Shape 90"/>
                <p:cNvSpPr/>
                <p:nvPr/>
              </p:nvSpPr>
              <p:spPr>
                <a:xfrm>
                  <a:off x="2121582" y="865363"/>
                  <a:ext cx="223325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1" name="Shape 91"/>
                <p:cNvSpPr/>
                <p:nvPr/>
              </p:nvSpPr>
              <p:spPr>
                <a:xfrm flipH="1">
                  <a:off x="1377167" y="865363"/>
                  <a:ext cx="305211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2" name="Shape 92"/>
                <p:cNvSpPr/>
                <p:nvPr/>
              </p:nvSpPr>
              <p:spPr>
                <a:xfrm>
                  <a:off x="-1" y="865363"/>
                  <a:ext cx="1295283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3" name="Shape 93"/>
                <p:cNvSpPr/>
                <p:nvPr/>
              </p:nvSpPr>
              <p:spPr>
                <a:xfrm flipH="1">
                  <a:off x="1012404" y="485069"/>
                  <a:ext cx="1" cy="1156407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4" name="Shape 94"/>
                <p:cNvSpPr/>
                <p:nvPr/>
              </p:nvSpPr>
              <p:spPr>
                <a:xfrm flipH="1">
                  <a:off x="171215" y="554919"/>
                  <a:ext cx="1" cy="605368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5" name="Shape 95"/>
                <p:cNvSpPr/>
                <p:nvPr/>
              </p:nvSpPr>
              <p:spPr>
                <a:xfrm flipV="1">
                  <a:off x="1021118" y="0"/>
                  <a:ext cx="1" cy="10477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6" name="Shape 96"/>
                <p:cNvSpPr/>
                <p:nvPr/>
              </p:nvSpPr>
              <p:spPr>
                <a:xfrm>
                  <a:off x="1868481" y="275519"/>
                  <a:ext cx="1" cy="372534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97" name="Shape 97"/>
                <p:cNvSpPr/>
                <p:nvPr/>
              </p:nvSpPr>
              <p:spPr>
                <a:xfrm flipV="1">
                  <a:off x="1868481" y="7761"/>
                  <a:ext cx="1" cy="85373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</p:grpSp>
        <p:pic>
          <p:nvPicPr>
            <p:cNvPr id="100" name="earth.png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33400" y="2505075"/>
              <a:ext cx="1095375" cy="1019175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1828800" y="1447800"/>
            <a:ext cx="6934200" cy="3124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>
            <a:lvl1pPr algn="l">
              <a:defRPr i="1">
                <a:solidFill>
                  <a:srgbClr val="CC6600"/>
                </a:solidFill>
              </a:defRPr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4400" i="1">
                <a:solidFill>
                  <a:srgbClr val="CC6600"/>
                </a:solidFill>
              </a:rPr>
              <a:t>Click to edit Master title style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1828800" y="4572000"/>
            <a:ext cx="6934200" cy="22860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/>
          <a:lstStyle>
            <a:lvl1pPr marL="0" indent="0">
              <a:buSzTx/>
              <a:buNone/>
              <a:defRPr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>
              <a:defRPr sz="1800"/>
            </a:pPr>
            <a:r>
              <a:rPr sz="3200"/>
              <a:t>Click to edit Master subtitle style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6858000" y="6494713"/>
            <a:ext cx="1905000" cy="287087"/>
          </a:xfrm>
          <a:prstGeom prst="rect">
            <a:avLst/>
          </a:prstGeom>
        </p:spPr>
        <p:txBody>
          <a:bodyPr anchor="b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8" name="Group 258"/>
          <p:cNvGrpSpPr/>
          <p:nvPr/>
        </p:nvGrpSpPr>
        <p:grpSpPr>
          <a:xfrm>
            <a:off x="261937" y="87312"/>
            <a:ext cx="8488363" cy="831851"/>
            <a:chOff x="0" y="0"/>
            <a:chExt cx="8488362" cy="831850"/>
          </a:xfrm>
        </p:grpSpPr>
        <p:grpSp>
          <p:nvGrpSpPr>
            <p:cNvPr id="256" name="Group 256"/>
            <p:cNvGrpSpPr/>
            <p:nvPr/>
          </p:nvGrpSpPr>
          <p:grpSpPr>
            <a:xfrm>
              <a:off x="792162" y="77787"/>
              <a:ext cx="7696201" cy="685801"/>
              <a:chOff x="0" y="0"/>
              <a:chExt cx="7696200" cy="685800"/>
            </a:xfrm>
          </p:grpSpPr>
          <p:sp>
            <p:nvSpPr>
              <p:cNvPr id="106" name="Shape 106"/>
              <p:cNvSpPr/>
              <p:nvPr/>
            </p:nvSpPr>
            <p:spPr>
              <a:xfrm>
                <a:off x="0" y="0"/>
                <a:ext cx="7696200" cy="68580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400"/>
                    </a:moveTo>
                    <a:lnTo>
                      <a:pt x="21600" y="21600"/>
                    </a:lnTo>
                    <a:cubicBezTo>
                      <a:pt x="21600" y="21600"/>
                      <a:pt x="10800" y="21600"/>
                      <a:pt x="0" y="21600"/>
                    </a:cubicBezTo>
                    <a:cubicBezTo>
                      <a:pt x="717" y="17250"/>
                      <a:pt x="753" y="3050"/>
                      <a:pt x="0" y="0"/>
                    </a:cubicBezTo>
                    <a:cubicBezTo>
                      <a:pt x="10800" y="0"/>
                      <a:pt x="21600" y="0"/>
                      <a:pt x="21600" y="0"/>
                    </a:cubicBezTo>
                    <a:lnTo>
                      <a:pt x="21600" y="2400"/>
                    </a:lnTo>
                    <a:close/>
                  </a:path>
                </a:pathLst>
              </a:custGeom>
              <a:solidFill>
                <a:srgbClr val="E5D093"/>
              </a:solidFill>
              <a:ln w="95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0" tIns="0" rIns="0" bIns="0" numCol="1" anchor="ctr">
                <a:noAutofit/>
              </a:bodyPr>
              <a:lstStyle/>
              <a:p>
                <a:pPr lvl="0"/>
                <a:endParaRPr/>
              </a:p>
            </p:txBody>
          </p:sp>
          <p:grpSp>
            <p:nvGrpSpPr>
              <p:cNvPr id="207" name="Group 207"/>
              <p:cNvGrpSpPr/>
              <p:nvPr/>
            </p:nvGrpSpPr>
            <p:grpSpPr>
              <a:xfrm>
                <a:off x="842962" y="-1"/>
                <a:ext cx="6072471" cy="681039"/>
                <a:chOff x="0" y="0"/>
                <a:chExt cx="6072470" cy="681037"/>
              </a:xfrm>
            </p:grpSpPr>
            <p:grpSp>
              <p:nvGrpSpPr>
                <p:cNvPr id="163" name="Group 163"/>
                <p:cNvGrpSpPr/>
                <p:nvPr/>
              </p:nvGrpSpPr>
              <p:grpSpPr>
                <a:xfrm>
                  <a:off x="0" y="1587"/>
                  <a:ext cx="3505200" cy="677864"/>
                  <a:chOff x="0" y="0"/>
                  <a:chExt cx="3505199" cy="677862"/>
                </a:xfrm>
              </p:grpSpPr>
              <p:sp>
                <p:nvSpPr>
                  <p:cNvPr id="107" name="Shape 107"/>
                  <p:cNvSpPr/>
                  <p:nvPr/>
                </p:nvSpPr>
                <p:spPr>
                  <a:xfrm>
                    <a:off x="1964762" y="623439"/>
                    <a:ext cx="8501" cy="95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522" h="16199" extrusionOk="0">
                        <a:moveTo>
                          <a:pt x="2122" y="8392"/>
                        </a:moveTo>
                        <a:cubicBezTo>
                          <a:pt x="-2198" y="-999"/>
                          <a:pt x="5002" y="-1938"/>
                          <a:pt x="16522" y="2758"/>
                        </a:cubicBezTo>
                        <a:cubicBezTo>
                          <a:pt x="15082" y="6514"/>
                          <a:pt x="16522" y="10271"/>
                          <a:pt x="13642" y="14027"/>
                        </a:cubicBezTo>
                        <a:cubicBezTo>
                          <a:pt x="7882" y="19662"/>
                          <a:pt x="-5078" y="13088"/>
                          <a:pt x="2122" y="839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08" name="Shape 108"/>
                  <p:cNvSpPr/>
                  <p:nvPr/>
                </p:nvSpPr>
                <p:spPr>
                  <a:xfrm>
                    <a:off x="2082426" y="666333"/>
                    <a:ext cx="10038" cy="973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174" h="16556" extrusionOk="0">
                        <a:moveTo>
                          <a:pt x="1404" y="10218"/>
                        </a:moveTo>
                        <a:cubicBezTo>
                          <a:pt x="-1836" y="2705"/>
                          <a:pt x="324" y="-1991"/>
                          <a:pt x="10044" y="826"/>
                        </a:cubicBezTo>
                        <a:cubicBezTo>
                          <a:pt x="15444" y="7400"/>
                          <a:pt x="19764" y="19609"/>
                          <a:pt x="5724" y="15852"/>
                        </a:cubicBezTo>
                        <a:cubicBezTo>
                          <a:pt x="4644" y="13974"/>
                          <a:pt x="1404" y="10218"/>
                          <a:pt x="1404" y="1021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09" name="Shape 109"/>
                  <p:cNvSpPr/>
                  <p:nvPr/>
                </p:nvSpPr>
                <p:spPr>
                  <a:xfrm>
                    <a:off x="1744662" y="596076"/>
                    <a:ext cx="20639" cy="1935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812" extrusionOk="0">
                        <a:moveTo>
                          <a:pt x="11520" y="16228"/>
                        </a:moveTo>
                        <a:cubicBezTo>
                          <a:pt x="2160" y="9543"/>
                          <a:pt x="10800" y="16743"/>
                          <a:pt x="5760" y="10057"/>
                        </a:cubicBezTo>
                        <a:cubicBezTo>
                          <a:pt x="4320" y="8000"/>
                          <a:pt x="0" y="3886"/>
                          <a:pt x="0" y="3886"/>
                        </a:cubicBezTo>
                        <a:cubicBezTo>
                          <a:pt x="3600" y="-229"/>
                          <a:pt x="5040" y="-743"/>
                          <a:pt x="11520" y="800"/>
                        </a:cubicBezTo>
                        <a:cubicBezTo>
                          <a:pt x="18000" y="7486"/>
                          <a:pt x="7200" y="7486"/>
                          <a:pt x="21600" y="11086"/>
                        </a:cubicBezTo>
                        <a:cubicBezTo>
                          <a:pt x="20880" y="12628"/>
                          <a:pt x="21600" y="14171"/>
                          <a:pt x="20160" y="15200"/>
                        </a:cubicBezTo>
                        <a:cubicBezTo>
                          <a:pt x="10800" y="20857"/>
                          <a:pt x="11520" y="18800"/>
                          <a:pt x="11520" y="162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0" name="Shape 110"/>
                  <p:cNvSpPr/>
                  <p:nvPr/>
                </p:nvSpPr>
                <p:spPr>
                  <a:xfrm>
                    <a:off x="1503485" y="615950"/>
                    <a:ext cx="12207" cy="79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098" h="21600" extrusionOk="0">
                        <a:moveTo>
                          <a:pt x="10844" y="21600"/>
                        </a:moveTo>
                        <a:cubicBezTo>
                          <a:pt x="6524" y="20250"/>
                          <a:pt x="-2116" y="16200"/>
                          <a:pt x="476" y="10800"/>
                        </a:cubicBezTo>
                        <a:cubicBezTo>
                          <a:pt x="3068" y="5400"/>
                          <a:pt x="10844" y="0"/>
                          <a:pt x="10844" y="0"/>
                        </a:cubicBezTo>
                        <a:cubicBezTo>
                          <a:pt x="12572" y="4050"/>
                          <a:pt x="19484" y="21600"/>
                          <a:pt x="10844" y="216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1" name="Shape 111"/>
                  <p:cNvSpPr/>
                  <p:nvPr/>
                </p:nvSpPr>
                <p:spPr>
                  <a:xfrm>
                    <a:off x="1431737" y="625475"/>
                    <a:ext cx="37915" cy="254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24" h="21600" extrusionOk="0">
                        <a:moveTo>
                          <a:pt x="3200" y="11270"/>
                        </a:moveTo>
                        <a:cubicBezTo>
                          <a:pt x="4530" y="6104"/>
                          <a:pt x="3865" y="4226"/>
                          <a:pt x="8517" y="1878"/>
                        </a:cubicBezTo>
                        <a:cubicBezTo>
                          <a:pt x="9846" y="1409"/>
                          <a:pt x="12505" y="0"/>
                          <a:pt x="12505" y="0"/>
                        </a:cubicBezTo>
                        <a:cubicBezTo>
                          <a:pt x="15163" y="470"/>
                          <a:pt x="20148" y="0"/>
                          <a:pt x="17822" y="5635"/>
                        </a:cubicBezTo>
                        <a:cubicBezTo>
                          <a:pt x="16160" y="9861"/>
                          <a:pt x="11840" y="9861"/>
                          <a:pt x="9182" y="12209"/>
                        </a:cubicBezTo>
                        <a:cubicBezTo>
                          <a:pt x="7188" y="16435"/>
                          <a:pt x="6191" y="19722"/>
                          <a:pt x="2536" y="21600"/>
                        </a:cubicBezTo>
                        <a:cubicBezTo>
                          <a:pt x="-1452" y="19722"/>
                          <a:pt x="210" y="14087"/>
                          <a:pt x="1206" y="9391"/>
                        </a:cubicBezTo>
                        <a:cubicBezTo>
                          <a:pt x="1539" y="8452"/>
                          <a:pt x="1871" y="6104"/>
                          <a:pt x="2536" y="6574"/>
                        </a:cubicBezTo>
                        <a:cubicBezTo>
                          <a:pt x="3533" y="7513"/>
                          <a:pt x="2868" y="9861"/>
                          <a:pt x="3200" y="1127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2" name="Shape 112"/>
                  <p:cNvSpPr/>
                  <p:nvPr/>
                </p:nvSpPr>
                <p:spPr>
                  <a:xfrm>
                    <a:off x="1382712" y="624427"/>
                    <a:ext cx="43262" cy="248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97" h="21140" extrusionOk="0">
                        <a:moveTo>
                          <a:pt x="0" y="13787"/>
                        </a:moveTo>
                        <a:cubicBezTo>
                          <a:pt x="2191" y="10570"/>
                          <a:pt x="2817" y="9651"/>
                          <a:pt x="5635" y="11029"/>
                        </a:cubicBezTo>
                        <a:cubicBezTo>
                          <a:pt x="7826" y="1378"/>
                          <a:pt x="11270" y="5055"/>
                          <a:pt x="16278" y="0"/>
                        </a:cubicBezTo>
                        <a:cubicBezTo>
                          <a:pt x="17530" y="459"/>
                          <a:pt x="19096" y="-460"/>
                          <a:pt x="20035" y="919"/>
                        </a:cubicBezTo>
                        <a:cubicBezTo>
                          <a:pt x="21600" y="3217"/>
                          <a:pt x="15652" y="8272"/>
                          <a:pt x="15652" y="8272"/>
                        </a:cubicBezTo>
                        <a:cubicBezTo>
                          <a:pt x="14400" y="13787"/>
                          <a:pt x="10957" y="9651"/>
                          <a:pt x="8765" y="14706"/>
                        </a:cubicBezTo>
                        <a:cubicBezTo>
                          <a:pt x="9704" y="18383"/>
                          <a:pt x="9704" y="19761"/>
                          <a:pt x="6887" y="21140"/>
                        </a:cubicBezTo>
                        <a:cubicBezTo>
                          <a:pt x="6261" y="20680"/>
                          <a:pt x="5635" y="20680"/>
                          <a:pt x="5009" y="20221"/>
                        </a:cubicBezTo>
                        <a:cubicBezTo>
                          <a:pt x="4383" y="19302"/>
                          <a:pt x="4383" y="17923"/>
                          <a:pt x="3757" y="17463"/>
                        </a:cubicBezTo>
                        <a:cubicBezTo>
                          <a:pt x="2504" y="16544"/>
                          <a:pt x="0" y="15625"/>
                          <a:pt x="0" y="15625"/>
                        </a:cubicBezTo>
                        <a:cubicBezTo>
                          <a:pt x="626" y="11489"/>
                          <a:pt x="939" y="11029"/>
                          <a:pt x="0" y="13787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3" name="Shape 113"/>
                  <p:cNvSpPr/>
                  <p:nvPr/>
                </p:nvSpPr>
                <p:spPr>
                  <a:xfrm>
                    <a:off x="1134782" y="486840"/>
                    <a:ext cx="236974" cy="1456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53" h="21312" extrusionOk="0">
                        <a:moveTo>
                          <a:pt x="490" y="156"/>
                        </a:moveTo>
                        <a:cubicBezTo>
                          <a:pt x="1221" y="-156"/>
                          <a:pt x="1342" y="936"/>
                          <a:pt x="2072" y="1248"/>
                        </a:cubicBezTo>
                        <a:cubicBezTo>
                          <a:pt x="2133" y="1326"/>
                          <a:pt x="2620" y="2105"/>
                          <a:pt x="2681" y="2183"/>
                        </a:cubicBezTo>
                        <a:cubicBezTo>
                          <a:pt x="3289" y="2963"/>
                          <a:pt x="3959" y="2807"/>
                          <a:pt x="4506" y="3899"/>
                        </a:cubicBezTo>
                        <a:cubicBezTo>
                          <a:pt x="4750" y="4367"/>
                          <a:pt x="5480" y="4991"/>
                          <a:pt x="5480" y="4991"/>
                        </a:cubicBezTo>
                        <a:cubicBezTo>
                          <a:pt x="5723" y="6004"/>
                          <a:pt x="6697" y="6706"/>
                          <a:pt x="7305" y="7486"/>
                        </a:cubicBezTo>
                        <a:cubicBezTo>
                          <a:pt x="7427" y="8032"/>
                          <a:pt x="7792" y="9513"/>
                          <a:pt x="8157" y="9825"/>
                        </a:cubicBezTo>
                        <a:cubicBezTo>
                          <a:pt x="8400" y="9981"/>
                          <a:pt x="8887" y="10137"/>
                          <a:pt x="8887" y="10137"/>
                        </a:cubicBezTo>
                        <a:cubicBezTo>
                          <a:pt x="9009" y="10605"/>
                          <a:pt x="9252" y="11541"/>
                          <a:pt x="9252" y="11541"/>
                        </a:cubicBezTo>
                        <a:cubicBezTo>
                          <a:pt x="9678" y="10683"/>
                          <a:pt x="10104" y="11073"/>
                          <a:pt x="10591" y="11697"/>
                        </a:cubicBezTo>
                        <a:cubicBezTo>
                          <a:pt x="10469" y="12866"/>
                          <a:pt x="10408" y="13958"/>
                          <a:pt x="10226" y="15128"/>
                        </a:cubicBezTo>
                        <a:cubicBezTo>
                          <a:pt x="10287" y="15596"/>
                          <a:pt x="10469" y="16999"/>
                          <a:pt x="10834" y="17311"/>
                        </a:cubicBezTo>
                        <a:cubicBezTo>
                          <a:pt x="11138" y="17623"/>
                          <a:pt x="11625" y="17623"/>
                          <a:pt x="11929" y="17935"/>
                        </a:cubicBezTo>
                        <a:cubicBezTo>
                          <a:pt x="12294" y="17779"/>
                          <a:pt x="13025" y="18091"/>
                          <a:pt x="13025" y="18091"/>
                        </a:cubicBezTo>
                        <a:cubicBezTo>
                          <a:pt x="13450" y="18637"/>
                          <a:pt x="13572" y="18949"/>
                          <a:pt x="14241" y="18715"/>
                        </a:cubicBezTo>
                        <a:cubicBezTo>
                          <a:pt x="14607" y="18559"/>
                          <a:pt x="15337" y="18247"/>
                          <a:pt x="15337" y="18247"/>
                        </a:cubicBezTo>
                        <a:cubicBezTo>
                          <a:pt x="15702" y="18559"/>
                          <a:pt x="16006" y="19027"/>
                          <a:pt x="16432" y="19183"/>
                        </a:cubicBezTo>
                        <a:cubicBezTo>
                          <a:pt x="16736" y="19339"/>
                          <a:pt x="17588" y="19495"/>
                          <a:pt x="17892" y="19806"/>
                        </a:cubicBezTo>
                        <a:cubicBezTo>
                          <a:pt x="18196" y="20118"/>
                          <a:pt x="18987" y="20430"/>
                          <a:pt x="18987" y="20430"/>
                        </a:cubicBezTo>
                        <a:cubicBezTo>
                          <a:pt x="19961" y="20352"/>
                          <a:pt x="20448" y="20196"/>
                          <a:pt x="21299" y="20586"/>
                        </a:cubicBezTo>
                        <a:cubicBezTo>
                          <a:pt x="21482" y="21288"/>
                          <a:pt x="21178" y="21444"/>
                          <a:pt x="20691" y="21210"/>
                        </a:cubicBezTo>
                        <a:cubicBezTo>
                          <a:pt x="20326" y="21366"/>
                          <a:pt x="19474" y="21054"/>
                          <a:pt x="19474" y="21054"/>
                        </a:cubicBezTo>
                        <a:cubicBezTo>
                          <a:pt x="18987" y="21288"/>
                          <a:pt x="18622" y="21054"/>
                          <a:pt x="18136" y="20898"/>
                        </a:cubicBezTo>
                        <a:cubicBezTo>
                          <a:pt x="17892" y="20820"/>
                          <a:pt x="17405" y="20586"/>
                          <a:pt x="17405" y="20586"/>
                        </a:cubicBezTo>
                        <a:cubicBezTo>
                          <a:pt x="16675" y="20898"/>
                          <a:pt x="15945" y="20586"/>
                          <a:pt x="15215" y="20430"/>
                        </a:cubicBezTo>
                        <a:cubicBezTo>
                          <a:pt x="14789" y="20040"/>
                          <a:pt x="14607" y="19884"/>
                          <a:pt x="14120" y="20118"/>
                        </a:cubicBezTo>
                        <a:cubicBezTo>
                          <a:pt x="12720" y="19495"/>
                          <a:pt x="11564" y="19806"/>
                          <a:pt x="10347" y="18715"/>
                        </a:cubicBezTo>
                        <a:cubicBezTo>
                          <a:pt x="9921" y="17857"/>
                          <a:pt x="10591" y="17077"/>
                          <a:pt x="9617" y="16687"/>
                        </a:cubicBezTo>
                        <a:cubicBezTo>
                          <a:pt x="9252" y="18013"/>
                          <a:pt x="8157" y="15674"/>
                          <a:pt x="7548" y="15440"/>
                        </a:cubicBezTo>
                        <a:cubicBezTo>
                          <a:pt x="7183" y="15128"/>
                          <a:pt x="6818" y="14660"/>
                          <a:pt x="6453" y="14348"/>
                        </a:cubicBezTo>
                        <a:cubicBezTo>
                          <a:pt x="6210" y="13490"/>
                          <a:pt x="6210" y="12710"/>
                          <a:pt x="5601" y="12165"/>
                        </a:cubicBezTo>
                        <a:cubicBezTo>
                          <a:pt x="4932" y="10917"/>
                          <a:pt x="5054" y="9123"/>
                          <a:pt x="4019" y="8266"/>
                        </a:cubicBezTo>
                        <a:cubicBezTo>
                          <a:pt x="3959" y="8110"/>
                          <a:pt x="3898" y="7954"/>
                          <a:pt x="3776" y="7798"/>
                        </a:cubicBezTo>
                        <a:cubicBezTo>
                          <a:pt x="3654" y="7720"/>
                          <a:pt x="3472" y="7798"/>
                          <a:pt x="3411" y="7642"/>
                        </a:cubicBezTo>
                        <a:cubicBezTo>
                          <a:pt x="3289" y="7408"/>
                          <a:pt x="3168" y="6706"/>
                          <a:pt x="3168" y="6706"/>
                        </a:cubicBezTo>
                        <a:cubicBezTo>
                          <a:pt x="3472" y="5536"/>
                          <a:pt x="3046" y="4601"/>
                          <a:pt x="2194" y="4367"/>
                        </a:cubicBezTo>
                        <a:cubicBezTo>
                          <a:pt x="1829" y="3665"/>
                          <a:pt x="1768" y="3275"/>
                          <a:pt x="1099" y="2963"/>
                        </a:cubicBezTo>
                        <a:cubicBezTo>
                          <a:pt x="856" y="1949"/>
                          <a:pt x="856" y="1871"/>
                          <a:pt x="125" y="1560"/>
                        </a:cubicBezTo>
                        <a:cubicBezTo>
                          <a:pt x="-57" y="858"/>
                          <a:pt x="-118" y="234"/>
                          <a:pt x="490" y="0"/>
                        </a:cubicBezTo>
                        <a:cubicBezTo>
                          <a:pt x="977" y="234"/>
                          <a:pt x="977" y="156"/>
                          <a:pt x="490" y="15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4" name="Shape 114"/>
                  <p:cNvSpPr/>
                  <p:nvPr/>
                </p:nvSpPr>
                <p:spPr>
                  <a:xfrm>
                    <a:off x="1279525" y="476250"/>
                    <a:ext cx="104651" cy="10795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2" h="21600" extrusionOk="0">
                        <a:moveTo>
                          <a:pt x="7477" y="6920"/>
                        </a:moveTo>
                        <a:cubicBezTo>
                          <a:pt x="8031" y="6606"/>
                          <a:pt x="8862" y="6606"/>
                          <a:pt x="9138" y="6082"/>
                        </a:cubicBezTo>
                        <a:cubicBezTo>
                          <a:pt x="9277" y="5872"/>
                          <a:pt x="9277" y="5557"/>
                          <a:pt x="9415" y="5452"/>
                        </a:cubicBezTo>
                        <a:cubicBezTo>
                          <a:pt x="9831" y="5138"/>
                          <a:pt x="11077" y="4614"/>
                          <a:pt x="11077" y="4614"/>
                        </a:cubicBezTo>
                        <a:cubicBezTo>
                          <a:pt x="15646" y="5767"/>
                          <a:pt x="11769" y="3041"/>
                          <a:pt x="14677" y="2307"/>
                        </a:cubicBezTo>
                        <a:cubicBezTo>
                          <a:pt x="15231" y="1783"/>
                          <a:pt x="14954" y="944"/>
                          <a:pt x="15508" y="419"/>
                        </a:cubicBezTo>
                        <a:cubicBezTo>
                          <a:pt x="15923" y="105"/>
                          <a:pt x="17169" y="0"/>
                          <a:pt x="17169" y="0"/>
                        </a:cubicBezTo>
                        <a:cubicBezTo>
                          <a:pt x="19108" y="1468"/>
                          <a:pt x="17446" y="2412"/>
                          <a:pt x="20769" y="2936"/>
                        </a:cubicBezTo>
                        <a:cubicBezTo>
                          <a:pt x="21600" y="3775"/>
                          <a:pt x="21323" y="4089"/>
                          <a:pt x="20215" y="4614"/>
                        </a:cubicBezTo>
                        <a:cubicBezTo>
                          <a:pt x="19523" y="5452"/>
                          <a:pt x="18692" y="6396"/>
                          <a:pt x="17446" y="6711"/>
                        </a:cubicBezTo>
                        <a:cubicBezTo>
                          <a:pt x="16338" y="7864"/>
                          <a:pt x="17723" y="8703"/>
                          <a:pt x="18277" y="9856"/>
                        </a:cubicBezTo>
                        <a:cubicBezTo>
                          <a:pt x="17862" y="10800"/>
                          <a:pt x="18692" y="11010"/>
                          <a:pt x="19662" y="11534"/>
                        </a:cubicBezTo>
                        <a:cubicBezTo>
                          <a:pt x="20077" y="12478"/>
                          <a:pt x="19523" y="12583"/>
                          <a:pt x="20215" y="13421"/>
                        </a:cubicBezTo>
                        <a:cubicBezTo>
                          <a:pt x="19662" y="14575"/>
                          <a:pt x="18692" y="13946"/>
                          <a:pt x="17723" y="13421"/>
                        </a:cubicBezTo>
                        <a:cubicBezTo>
                          <a:pt x="16062" y="13841"/>
                          <a:pt x="16892" y="14260"/>
                          <a:pt x="16062" y="15309"/>
                        </a:cubicBezTo>
                        <a:cubicBezTo>
                          <a:pt x="15646" y="15833"/>
                          <a:pt x="14954" y="15938"/>
                          <a:pt x="14400" y="16357"/>
                        </a:cubicBezTo>
                        <a:cubicBezTo>
                          <a:pt x="14815" y="17511"/>
                          <a:pt x="15508" y="20027"/>
                          <a:pt x="13846" y="20761"/>
                        </a:cubicBezTo>
                        <a:cubicBezTo>
                          <a:pt x="13292" y="20971"/>
                          <a:pt x="12738" y="20971"/>
                          <a:pt x="12185" y="21181"/>
                        </a:cubicBezTo>
                        <a:cubicBezTo>
                          <a:pt x="11908" y="21285"/>
                          <a:pt x="11631" y="21495"/>
                          <a:pt x="11354" y="21600"/>
                        </a:cubicBezTo>
                        <a:cubicBezTo>
                          <a:pt x="11077" y="21495"/>
                          <a:pt x="10662" y="21390"/>
                          <a:pt x="10523" y="21181"/>
                        </a:cubicBezTo>
                        <a:cubicBezTo>
                          <a:pt x="10246" y="20761"/>
                          <a:pt x="10523" y="20027"/>
                          <a:pt x="9969" y="19922"/>
                        </a:cubicBezTo>
                        <a:cubicBezTo>
                          <a:pt x="9415" y="19817"/>
                          <a:pt x="8308" y="19503"/>
                          <a:pt x="8308" y="19503"/>
                        </a:cubicBezTo>
                        <a:cubicBezTo>
                          <a:pt x="7338" y="19713"/>
                          <a:pt x="6785" y="20132"/>
                          <a:pt x="5815" y="20342"/>
                        </a:cubicBezTo>
                        <a:cubicBezTo>
                          <a:pt x="4708" y="19817"/>
                          <a:pt x="5123" y="19188"/>
                          <a:pt x="3877" y="19503"/>
                        </a:cubicBezTo>
                        <a:cubicBezTo>
                          <a:pt x="1662" y="18979"/>
                          <a:pt x="2631" y="16882"/>
                          <a:pt x="1385" y="15518"/>
                        </a:cubicBezTo>
                        <a:cubicBezTo>
                          <a:pt x="692" y="12687"/>
                          <a:pt x="1523" y="15414"/>
                          <a:pt x="554" y="13631"/>
                        </a:cubicBezTo>
                        <a:cubicBezTo>
                          <a:pt x="277" y="13212"/>
                          <a:pt x="0" y="12373"/>
                          <a:pt x="0" y="12373"/>
                        </a:cubicBezTo>
                        <a:cubicBezTo>
                          <a:pt x="277" y="9961"/>
                          <a:pt x="0" y="8703"/>
                          <a:pt x="2769" y="10066"/>
                        </a:cubicBezTo>
                        <a:cubicBezTo>
                          <a:pt x="3185" y="11010"/>
                          <a:pt x="3185" y="11534"/>
                          <a:pt x="4431" y="10905"/>
                        </a:cubicBezTo>
                        <a:cubicBezTo>
                          <a:pt x="4846" y="9961"/>
                          <a:pt x="4015" y="9227"/>
                          <a:pt x="4708" y="8388"/>
                        </a:cubicBezTo>
                        <a:cubicBezTo>
                          <a:pt x="4985" y="7969"/>
                          <a:pt x="6646" y="7654"/>
                          <a:pt x="7200" y="7340"/>
                        </a:cubicBezTo>
                        <a:cubicBezTo>
                          <a:pt x="7892" y="6606"/>
                          <a:pt x="8031" y="6501"/>
                          <a:pt x="7477" y="692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5" name="Shape 115"/>
                  <p:cNvSpPr/>
                  <p:nvPr/>
                </p:nvSpPr>
                <p:spPr>
                  <a:xfrm>
                    <a:off x="1384029" y="525462"/>
                    <a:ext cx="65170" cy="206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66" h="21600" extrusionOk="0">
                        <a:moveTo>
                          <a:pt x="412" y="18189"/>
                        </a:moveTo>
                        <a:cubicBezTo>
                          <a:pt x="1006" y="12505"/>
                          <a:pt x="1006" y="7958"/>
                          <a:pt x="3186" y="5684"/>
                        </a:cubicBezTo>
                        <a:cubicBezTo>
                          <a:pt x="5168" y="6821"/>
                          <a:pt x="6951" y="7958"/>
                          <a:pt x="8735" y="11368"/>
                        </a:cubicBezTo>
                        <a:cubicBezTo>
                          <a:pt x="11905" y="8526"/>
                          <a:pt x="10320" y="9663"/>
                          <a:pt x="13887" y="7958"/>
                        </a:cubicBezTo>
                        <a:cubicBezTo>
                          <a:pt x="14878" y="5116"/>
                          <a:pt x="17454" y="0"/>
                          <a:pt x="17454" y="0"/>
                        </a:cubicBezTo>
                        <a:cubicBezTo>
                          <a:pt x="21219" y="3411"/>
                          <a:pt x="16463" y="13074"/>
                          <a:pt x="14680" y="14779"/>
                        </a:cubicBezTo>
                        <a:cubicBezTo>
                          <a:pt x="13689" y="18758"/>
                          <a:pt x="13094" y="19895"/>
                          <a:pt x="11509" y="21600"/>
                        </a:cubicBezTo>
                        <a:cubicBezTo>
                          <a:pt x="10320" y="20463"/>
                          <a:pt x="7942" y="18189"/>
                          <a:pt x="7942" y="18189"/>
                        </a:cubicBezTo>
                        <a:cubicBezTo>
                          <a:pt x="6158" y="13074"/>
                          <a:pt x="4771" y="14779"/>
                          <a:pt x="2393" y="17053"/>
                        </a:cubicBezTo>
                        <a:cubicBezTo>
                          <a:pt x="-183" y="15916"/>
                          <a:pt x="-381" y="13642"/>
                          <a:pt x="412" y="1818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6" name="Shape 116"/>
                  <p:cNvSpPr/>
                  <p:nvPr/>
                </p:nvSpPr>
                <p:spPr>
                  <a:xfrm>
                    <a:off x="1379537" y="550862"/>
                    <a:ext cx="44661" cy="539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989" h="21600" extrusionOk="0">
                        <a:moveTo>
                          <a:pt x="2274" y="3738"/>
                        </a:moveTo>
                        <a:cubicBezTo>
                          <a:pt x="2842" y="1662"/>
                          <a:pt x="2558" y="623"/>
                          <a:pt x="5116" y="0"/>
                        </a:cubicBezTo>
                        <a:cubicBezTo>
                          <a:pt x="7958" y="623"/>
                          <a:pt x="7105" y="2492"/>
                          <a:pt x="9663" y="3738"/>
                        </a:cubicBezTo>
                        <a:cubicBezTo>
                          <a:pt x="13074" y="3323"/>
                          <a:pt x="14495" y="1662"/>
                          <a:pt x="17621" y="831"/>
                        </a:cubicBezTo>
                        <a:cubicBezTo>
                          <a:pt x="21600" y="1869"/>
                          <a:pt x="15916" y="6438"/>
                          <a:pt x="13074" y="7062"/>
                        </a:cubicBezTo>
                        <a:cubicBezTo>
                          <a:pt x="14495" y="11631"/>
                          <a:pt x="12221" y="6023"/>
                          <a:pt x="15347" y="9969"/>
                        </a:cubicBezTo>
                        <a:cubicBezTo>
                          <a:pt x="15916" y="10800"/>
                          <a:pt x="16484" y="12462"/>
                          <a:pt x="16484" y="12462"/>
                        </a:cubicBezTo>
                        <a:cubicBezTo>
                          <a:pt x="15632" y="14123"/>
                          <a:pt x="15347" y="14746"/>
                          <a:pt x="13074" y="15369"/>
                        </a:cubicBezTo>
                        <a:cubicBezTo>
                          <a:pt x="10800" y="14746"/>
                          <a:pt x="10516" y="14123"/>
                          <a:pt x="9663" y="12462"/>
                        </a:cubicBezTo>
                        <a:cubicBezTo>
                          <a:pt x="9379" y="10385"/>
                          <a:pt x="9095" y="6854"/>
                          <a:pt x="6253" y="9969"/>
                        </a:cubicBezTo>
                        <a:cubicBezTo>
                          <a:pt x="7105" y="12462"/>
                          <a:pt x="6537" y="11008"/>
                          <a:pt x="7958" y="14123"/>
                        </a:cubicBezTo>
                        <a:cubicBezTo>
                          <a:pt x="8242" y="14538"/>
                          <a:pt x="8526" y="15369"/>
                          <a:pt x="8526" y="15369"/>
                        </a:cubicBezTo>
                        <a:cubicBezTo>
                          <a:pt x="6821" y="17446"/>
                          <a:pt x="6253" y="19315"/>
                          <a:pt x="5684" y="21600"/>
                        </a:cubicBezTo>
                        <a:cubicBezTo>
                          <a:pt x="4832" y="21392"/>
                          <a:pt x="3979" y="21600"/>
                          <a:pt x="3411" y="21185"/>
                        </a:cubicBezTo>
                        <a:cubicBezTo>
                          <a:pt x="2558" y="20562"/>
                          <a:pt x="2274" y="18692"/>
                          <a:pt x="2274" y="18692"/>
                        </a:cubicBezTo>
                        <a:cubicBezTo>
                          <a:pt x="3695" y="15577"/>
                          <a:pt x="3979" y="13292"/>
                          <a:pt x="0" y="11215"/>
                        </a:cubicBezTo>
                        <a:cubicBezTo>
                          <a:pt x="284" y="9554"/>
                          <a:pt x="284" y="7892"/>
                          <a:pt x="568" y="6231"/>
                        </a:cubicBezTo>
                        <a:cubicBezTo>
                          <a:pt x="568" y="5608"/>
                          <a:pt x="3695" y="415"/>
                          <a:pt x="2274" y="373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7" name="Shape 117"/>
                  <p:cNvSpPr/>
                  <p:nvPr/>
                </p:nvSpPr>
                <p:spPr>
                  <a:xfrm>
                    <a:off x="1465948" y="520700"/>
                    <a:ext cx="24715" cy="305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6" h="20786" extrusionOk="0">
                        <a:moveTo>
                          <a:pt x="1167" y="9915"/>
                        </a:moveTo>
                        <a:cubicBezTo>
                          <a:pt x="2335" y="4957"/>
                          <a:pt x="584" y="2479"/>
                          <a:pt x="7005" y="0"/>
                        </a:cubicBezTo>
                        <a:cubicBezTo>
                          <a:pt x="14594" y="3187"/>
                          <a:pt x="12843" y="6020"/>
                          <a:pt x="8173" y="9915"/>
                        </a:cubicBezTo>
                        <a:cubicBezTo>
                          <a:pt x="14011" y="10977"/>
                          <a:pt x="18681" y="9561"/>
                          <a:pt x="21016" y="13456"/>
                        </a:cubicBezTo>
                        <a:cubicBezTo>
                          <a:pt x="16930" y="15934"/>
                          <a:pt x="15762" y="16643"/>
                          <a:pt x="10508" y="15580"/>
                        </a:cubicBezTo>
                        <a:cubicBezTo>
                          <a:pt x="7005" y="19121"/>
                          <a:pt x="9924" y="21600"/>
                          <a:pt x="2335" y="20538"/>
                        </a:cubicBezTo>
                        <a:cubicBezTo>
                          <a:pt x="-584" y="17705"/>
                          <a:pt x="1167" y="15580"/>
                          <a:pt x="0" y="12039"/>
                        </a:cubicBezTo>
                        <a:cubicBezTo>
                          <a:pt x="584" y="11331"/>
                          <a:pt x="1167" y="9915"/>
                          <a:pt x="1167" y="991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8" name="Shape 118"/>
                  <p:cNvSpPr/>
                  <p:nvPr/>
                </p:nvSpPr>
                <p:spPr>
                  <a:xfrm>
                    <a:off x="1473072" y="569912"/>
                    <a:ext cx="30291" cy="125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07" h="17081" extrusionOk="0">
                        <a:moveTo>
                          <a:pt x="2093" y="0"/>
                        </a:moveTo>
                        <a:cubicBezTo>
                          <a:pt x="5619" y="4469"/>
                          <a:pt x="7383" y="1490"/>
                          <a:pt x="11791" y="0"/>
                        </a:cubicBezTo>
                        <a:cubicBezTo>
                          <a:pt x="18844" y="3724"/>
                          <a:pt x="16640" y="2234"/>
                          <a:pt x="20607" y="11917"/>
                        </a:cubicBezTo>
                        <a:cubicBezTo>
                          <a:pt x="19285" y="21600"/>
                          <a:pt x="17521" y="15641"/>
                          <a:pt x="14436" y="10428"/>
                        </a:cubicBezTo>
                        <a:cubicBezTo>
                          <a:pt x="10468" y="11172"/>
                          <a:pt x="4297" y="14152"/>
                          <a:pt x="329" y="11917"/>
                        </a:cubicBezTo>
                        <a:cubicBezTo>
                          <a:pt x="-993" y="4469"/>
                          <a:pt x="2093" y="7448"/>
                          <a:pt x="2093" y="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19" name="Shape 119"/>
                  <p:cNvSpPr/>
                  <p:nvPr/>
                </p:nvSpPr>
                <p:spPr>
                  <a:xfrm>
                    <a:off x="1506384" y="546100"/>
                    <a:ext cx="39841" cy="2599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9" h="20806" extrusionOk="0">
                        <a:moveTo>
                          <a:pt x="6685" y="17100"/>
                        </a:moveTo>
                        <a:cubicBezTo>
                          <a:pt x="5977" y="15300"/>
                          <a:pt x="5977" y="13050"/>
                          <a:pt x="4560" y="11700"/>
                        </a:cubicBezTo>
                        <a:cubicBezTo>
                          <a:pt x="3498" y="10800"/>
                          <a:pt x="311" y="9900"/>
                          <a:pt x="311" y="9900"/>
                        </a:cubicBezTo>
                        <a:cubicBezTo>
                          <a:pt x="-751" y="5400"/>
                          <a:pt x="1019" y="5400"/>
                          <a:pt x="3852" y="3600"/>
                        </a:cubicBezTo>
                        <a:cubicBezTo>
                          <a:pt x="5269" y="2700"/>
                          <a:pt x="8101" y="0"/>
                          <a:pt x="8101" y="0"/>
                        </a:cubicBezTo>
                        <a:cubicBezTo>
                          <a:pt x="12351" y="900"/>
                          <a:pt x="13767" y="900"/>
                          <a:pt x="16600" y="4500"/>
                        </a:cubicBezTo>
                        <a:cubicBezTo>
                          <a:pt x="15183" y="9450"/>
                          <a:pt x="15538" y="5400"/>
                          <a:pt x="18016" y="9000"/>
                        </a:cubicBezTo>
                        <a:cubicBezTo>
                          <a:pt x="19079" y="10800"/>
                          <a:pt x="20849" y="14400"/>
                          <a:pt x="20849" y="14400"/>
                        </a:cubicBezTo>
                        <a:cubicBezTo>
                          <a:pt x="19079" y="21150"/>
                          <a:pt x="18016" y="18900"/>
                          <a:pt x="13767" y="17100"/>
                        </a:cubicBezTo>
                        <a:cubicBezTo>
                          <a:pt x="8810" y="21150"/>
                          <a:pt x="11288" y="21600"/>
                          <a:pt x="7393" y="19800"/>
                        </a:cubicBezTo>
                        <a:cubicBezTo>
                          <a:pt x="7039" y="18900"/>
                          <a:pt x="6685" y="17100"/>
                          <a:pt x="6685" y="171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0" name="Shape 120"/>
                  <p:cNvSpPr/>
                  <p:nvPr/>
                </p:nvSpPr>
                <p:spPr>
                  <a:xfrm>
                    <a:off x="1516062" y="558799"/>
                    <a:ext cx="192412" cy="950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9" h="21201" extrusionOk="0">
                        <a:moveTo>
                          <a:pt x="3474" y="3323"/>
                        </a:moveTo>
                        <a:cubicBezTo>
                          <a:pt x="3097" y="1662"/>
                          <a:pt x="3474" y="2018"/>
                          <a:pt x="2719" y="1662"/>
                        </a:cubicBezTo>
                        <a:cubicBezTo>
                          <a:pt x="2341" y="2018"/>
                          <a:pt x="1964" y="3560"/>
                          <a:pt x="1964" y="3560"/>
                        </a:cubicBezTo>
                        <a:cubicBezTo>
                          <a:pt x="906" y="2967"/>
                          <a:pt x="1435" y="2492"/>
                          <a:pt x="0" y="2848"/>
                        </a:cubicBezTo>
                        <a:cubicBezTo>
                          <a:pt x="151" y="3916"/>
                          <a:pt x="151" y="4391"/>
                          <a:pt x="755" y="4985"/>
                        </a:cubicBezTo>
                        <a:cubicBezTo>
                          <a:pt x="906" y="5815"/>
                          <a:pt x="1057" y="6527"/>
                          <a:pt x="1208" y="7358"/>
                        </a:cubicBezTo>
                        <a:cubicBezTo>
                          <a:pt x="1813" y="7002"/>
                          <a:pt x="2039" y="6765"/>
                          <a:pt x="1813" y="5697"/>
                        </a:cubicBezTo>
                        <a:cubicBezTo>
                          <a:pt x="1964" y="5578"/>
                          <a:pt x="2115" y="5103"/>
                          <a:pt x="2266" y="5222"/>
                        </a:cubicBezTo>
                        <a:cubicBezTo>
                          <a:pt x="3625" y="5697"/>
                          <a:pt x="2719" y="6171"/>
                          <a:pt x="3625" y="6646"/>
                        </a:cubicBezTo>
                        <a:cubicBezTo>
                          <a:pt x="5589" y="7714"/>
                          <a:pt x="3550" y="6646"/>
                          <a:pt x="5287" y="7358"/>
                        </a:cubicBezTo>
                        <a:cubicBezTo>
                          <a:pt x="5815" y="7596"/>
                          <a:pt x="6646" y="8545"/>
                          <a:pt x="6646" y="8545"/>
                        </a:cubicBezTo>
                        <a:cubicBezTo>
                          <a:pt x="7250" y="9969"/>
                          <a:pt x="7703" y="10325"/>
                          <a:pt x="8006" y="12105"/>
                        </a:cubicBezTo>
                        <a:cubicBezTo>
                          <a:pt x="7930" y="12936"/>
                          <a:pt x="8006" y="13648"/>
                          <a:pt x="7855" y="14479"/>
                        </a:cubicBezTo>
                        <a:cubicBezTo>
                          <a:pt x="7779" y="14954"/>
                          <a:pt x="7099" y="15666"/>
                          <a:pt x="7401" y="15903"/>
                        </a:cubicBezTo>
                        <a:cubicBezTo>
                          <a:pt x="8006" y="16259"/>
                          <a:pt x="9214" y="15191"/>
                          <a:pt x="9214" y="15191"/>
                        </a:cubicBezTo>
                        <a:cubicBezTo>
                          <a:pt x="9818" y="15547"/>
                          <a:pt x="10045" y="16022"/>
                          <a:pt x="10573" y="16615"/>
                        </a:cubicBezTo>
                        <a:cubicBezTo>
                          <a:pt x="11178" y="17209"/>
                          <a:pt x="12008" y="17209"/>
                          <a:pt x="12688" y="17565"/>
                        </a:cubicBezTo>
                        <a:cubicBezTo>
                          <a:pt x="12839" y="17446"/>
                          <a:pt x="13066" y="17565"/>
                          <a:pt x="13141" y="17327"/>
                        </a:cubicBezTo>
                        <a:cubicBezTo>
                          <a:pt x="13292" y="16853"/>
                          <a:pt x="12386" y="16141"/>
                          <a:pt x="12688" y="15903"/>
                        </a:cubicBezTo>
                        <a:cubicBezTo>
                          <a:pt x="12915" y="15666"/>
                          <a:pt x="13217" y="16022"/>
                          <a:pt x="13443" y="16141"/>
                        </a:cubicBezTo>
                        <a:cubicBezTo>
                          <a:pt x="13745" y="15547"/>
                          <a:pt x="14048" y="14004"/>
                          <a:pt x="14048" y="14004"/>
                        </a:cubicBezTo>
                        <a:cubicBezTo>
                          <a:pt x="14274" y="14123"/>
                          <a:pt x="15029" y="14242"/>
                          <a:pt x="15256" y="14479"/>
                        </a:cubicBezTo>
                        <a:cubicBezTo>
                          <a:pt x="15558" y="14716"/>
                          <a:pt x="16162" y="15429"/>
                          <a:pt x="16162" y="15429"/>
                        </a:cubicBezTo>
                        <a:cubicBezTo>
                          <a:pt x="16917" y="17209"/>
                          <a:pt x="17220" y="18752"/>
                          <a:pt x="18428" y="19938"/>
                        </a:cubicBezTo>
                        <a:cubicBezTo>
                          <a:pt x="18881" y="20413"/>
                          <a:pt x="19787" y="21125"/>
                          <a:pt x="19787" y="21125"/>
                        </a:cubicBezTo>
                        <a:cubicBezTo>
                          <a:pt x="20014" y="21125"/>
                          <a:pt x="21600" y="21600"/>
                          <a:pt x="21449" y="20176"/>
                        </a:cubicBezTo>
                        <a:cubicBezTo>
                          <a:pt x="21373" y="19464"/>
                          <a:pt x="20241" y="18989"/>
                          <a:pt x="20241" y="18989"/>
                        </a:cubicBezTo>
                        <a:cubicBezTo>
                          <a:pt x="19712" y="17802"/>
                          <a:pt x="20392" y="16971"/>
                          <a:pt x="19334" y="16378"/>
                        </a:cubicBezTo>
                        <a:cubicBezTo>
                          <a:pt x="19183" y="16141"/>
                          <a:pt x="18957" y="16022"/>
                          <a:pt x="18881" y="15666"/>
                        </a:cubicBezTo>
                        <a:cubicBezTo>
                          <a:pt x="18730" y="15310"/>
                          <a:pt x="18881" y="14835"/>
                          <a:pt x="18730" y="14479"/>
                        </a:cubicBezTo>
                        <a:cubicBezTo>
                          <a:pt x="18579" y="14004"/>
                          <a:pt x="18126" y="14004"/>
                          <a:pt x="17824" y="13767"/>
                        </a:cubicBezTo>
                        <a:cubicBezTo>
                          <a:pt x="17371" y="12699"/>
                          <a:pt x="17144" y="11868"/>
                          <a:pt x="18126" y="11393"/>
                        </a:cubicBezTo>
                        <a:cubicBezTo>
                          <a:pt x="17824" y="9851"/>
                          <a:pt x="17824" y="9969"/>
                          <a:pt x="16615" y="10207"/>
                        </a:cubicBezTo>
                        <a:cubicBezTo>
                          <a:pt x="15785" y="9732"/>
                          <a:pt x="15709" y="9732"/>
                          <a:pt x="15860" y="8308"/>
                        </a:cubicBezTo>
                        <a:cubicBezTo>
                          <a:pt x="15634" y="7121"/>
                          <a:pt x="15029" y="6765"/>
                          <a:pt x="14350" y="6409"/>
                        </a:cubicBezTo>
                        <a:cubicBezTo>
                          <a:pt x="13670" y="5341"/>
                          <a:pt x="13670" y="4985"/>
                          <a:pt x="12688" y="4510"/>
                        </a:cubicBezTo>
                        <a:cubicBezTo>
                          <a:pt x="12386" y="4391"/>
                          <a:pt x="11782" y="4035"/>
                          <a:pt x="11782" y="4035"/>
                        </a:cubicBezTo>
                        <a:cubicBezTo>
                          <a:pt x="11027" y="2848"/>
                          <a:pt x="10120" y="2492"/>
                          <a:pt x="9063" y="1899"/>
                        </a:cubicBezTo>
                        <a:cubicBezTo>
                          <a:pt x="8534" y="1662"/>
                          <a:pt x="8157" y="949"/>
                          <a:pt x="7703" y="475"/>
                        </a:cubicBezTo>
                        <a:cubicBezTo>
                          <a:pt x="7552" y="356"/>
                          <a:pt x="7250" y="0"/>
                          <a:pt x="7250" y="0"/>
                        </a:cubicBezTo>
                        <a:cubicBezTo>
                          <a:pt x="6269" y="237"/>
                          <a:pt x="5966" y="119"/>
                          <a:pt x="5287" y="1187"/>
                        </a:cubicBezTo>
                        <a:cubicBezTo>
                          <a:pt x="5060" y="2255"/>
                          <a:pt x="4758" y="3204"/>
                          <a:pt x="4229" y="3798"/>
                        </a:cubicBezTo>
                        <a:cubicBezTo>
                          <a:pt x="3701" y="3560"/>
                          <a:pt x="3927" y="3679"/>
                          <a:pt x="3474" y="332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1" name="Shape 121"/>
                  <p:cNvSpPr/>
                  <p:nvPr/>
                </p:nvSpPr>
                <p:spPr>
                  <a:xfrm>
                    <a:off x="1685009" y="569458"/>
                    <a:ext cx="50262" cy="4014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3" h="21007" extrusionOk="0">
                        <a:moveTo>
                          <a:pt x="0" y="15469"/>
                        </a:moveTo>
                        <a:cubicBezTo>
                          <a:pt x="1385" y="11592"/>
                          <a:pt x="4708" y="15192"/>
                          <a:pt x="7200" y="16022"/>
                        </a:cubicBezTo>
                        <a:cubicBezTo>
                          <a:pt x="9415" y="15192"/>
                          <a:pt x="10246" y="13807"/>
                          <a:pt x="12185" y="12699"/>
                        </a:cubicBezTo>
                        <a:cubicBezTo>
                          <a:pt x="13015" y="10484"/>
                          <a:pt x="13846" y="9376"/>
                          <a:pt x="15508" y="7715"/>
                        </a:cubicBezTo>
                        <a:cubicBezTo>
                          <a:pt x="14954" y="5776"/>
                          <a:pt x="11631" y="3284"/>
                          <a:pt x="11631" y="3284"/>
                        </a:cubicBezTo>
                        <a:cubicBezTo>
                          <a:pt x="8861" y="-593"/>
                          <a:pt x="8031" y="-316"/>
                          <a:pt x="11631" y="515"/>
                        </a:cubicBezTo>
                        <a:cubicBezTo>
                          <a:pt x="14677" y="2453"/>
                          <a:pt x="15785" y="5499"/>
                          <a:pt x="19385" y="6607"/>
                        </a:cubicBezTo>
                        <a:cubicBezTo>
                          <a:pt x="21323" y="9653"/>
                          <a:pt x="21323" y="12145"/>
                          <a:pt x="18277" y="14361"/>
                        </a:cubicBezTo>
                        <a:cubicBezTo>
                          <a:pt x="13846" y="12976"/>
                          <a:pt x="14400" y="19069"/>
                          <a:pt x="8861" y="21007"/>
                        </a:cubicBezTo>
                        <a:cubicBezTo>
                          <a:pt x="4154" y="19345"/>
                          <a:pt x="6646" y="20453"/>
                          <a:pt x="2215" y="17684"/>
                        </a:cubicBezTo>
                        <a:cubicBezTo>
                          <a:pt x="1661" y="17407"/>
                          <a:pt x="554" y="16576"/>
                          <a:pt x="554" y="16576"/>
                        </a:cubicBezTo>
                        <a:cubicBezTo>
                          <a:pt x="-277" y="14361"/>
                          <a:pt x="3323" y="11038"/>
                          <a:pt x="0" y="1546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2" name="Shape 122"/>
                  <p:cNvSpPr/>
                  <p:nvPr/>
                </p:nvSpPr>
                <p:spPr>
                  <a:xfrm>
                    <a:off x="1797127" y="482455"/>
                    <a:ext cx="8144" cy="64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849" h="14566" extrusionOk="0">
                        <a:moveTo>
                          <a:pt x="980" y="1528"/>
                        </a:moveTo>
                        <a:cubicBezTo>
                          <a:pt x="18768" y="5128"/>
                          <a:pt x="17497" y="18328"/>
                          <a:pt x="980" y="13528"/>
                        </a:cubicBezTo>
                        <a:cubicBezTo>
                          <a:pt x="-2832" y="3928"/>
                          <a:pt x="6062" y="-3272"/>
                          <a:pt x="980" y="15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3" name="Shape 123"/>
                  <p:cNvSpPr/>
                  <p:nvPr/>
                </p:nvSpPr>
                <p:spPr>
                  <a:xfrm>
                    <a:off x="1866305" y="544512"/>
                    <a:ext cx="10552" cy="127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051" h="21600" extrusionOk="0">
                        <a:moveTo>
                          <a:pt x="1490" y="13745"/>
                        </a:moveTo>
                        <a:cubicBezTo>
                          <a:pt x="-1002" y="5891"/>
                          <a:pt x="-1002" y="2945"/>
                          <a:pt x="6475" y="0"/>
                        </a:cubicBezTo>
                        <a:cubicBezTo>
                          <a:pt x="16444" y="3927"/>
                          <a:pt x="13952" y="15709"/>
                          <a:pt x="6475" y="21600"/>
                        </a:cubicBezTo>
                        <a:cubicBezTo>
                          <a:pt x="-5156" y="16691"/>
                          <a:pt x="5644" y="2945"/>
                          <a:pt x="1490" y="1374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4" name="Shape 124"/>
                  <p:cNvSpPr/>
                  <p:nvPr/>
                </p:nvSpPr>
                <p:spPr>
                  <a:xfrm>
                    <a:off x="1650360" y="402257"/>
                    <a:ext cx="9086" cy="61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451" h="16861" extrusionOk="0">
                        <a:moveTo>
                          <a:pt x="3247" y="15593"/>
                        </a:moveTo>
                        <a:cubicBezTo>
                          <a:pt x="-4313" y="-247"/>
                          <a:pt x="2167" y="-1687"/>
                          <a:pt x="14047" y="1193"/>
                        </a:cubicBezTo>
                        <a:cubicBezTo>
                          <a:pt x="17287" y="12713"/>
                          <a:pt x="15127" y="19913"/>
                          <a:pt x="5407" y="15593"/>
                        </a:cubicBezTo>
                        <a:cubicBezTo>
                          <a:pt x="7" y="4073"/>
                          <a:pt x="7" y="4073"/>
                          <a:pt x="3247" y="1559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5" name="Shape 125"/>
                  <p:cNvSpPr/>
                  <p:nvPr/>
                </p:nvSpPr>
                <p:spPr>
                  <a:xfrm>
                    <a:off x="1537195" y="469002"/>
                    <a:ext cx="9006" cy="682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315" h="18577" extrusionOk="0">
                        <a:moveTo>
                          <a:pt x="4017" y="15404"/>
                        </a:moveTo>
                        <a:cubicBezTo>
                          <a:pt x="-3543" y="1004"/>
                          <a:pt x="-303" y="-1876"/>
                          <a:pt x="12657" y="1004"/>
                        </a:cubicBezTo>
                        <a:cubicBezTo>
                          <a:pt x="13737" y="3884"/>
                          <a:pt x="18057" y="15404"/>
                          <a:pt x="12657" y="18284"/>
                        </a:cubicBezTo>
                        <a:cubicBezTo>
                          <a:pt x="9417" y="19724"/>
                          <a:pt x="4017" y="15404"/>
                          <a:pt x="4017" y="1540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6" name="Shape 126"/>
                  <p:cNvSpPr/>
                  <p:nvPr/>
                </p:nvSpPr>
                <p:spPr>
                  <a:xfrm>
                    <a:off x="1411287" y="447675"/>
                    <a:ext cx="53976" cy="428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3500"/>
                        </a:moveTo>
                        <a:cubicBezTo>
                          <a:pt x="270" y="12690"/>
                          <a:pt x="3240" y="6750"/>
                          <a:pt x="3780" y="6480"/>
                        </a:cubicBezTo>
                        <a:cubicBezTo>
                          <a:pt x="4590" y="5940"/>
                          <a:pt x="7020" y="5400"/>
                          <a:pt x="7020" y="5400"/>
                        </a:cubicBezTo>
                        <a:cubicBezTo>
                          <a:pt x="9180" y="6210"/>
                          <a:pt x="10800" y="5670"/>
                          <a:pt x="12960" y="4860"/>
                        </a:cubicBezTo>
                        <a:cubicBezTo>
                          <a:pt x="14040" y="3240"/>
                          <a:pt x="14580" y="1620"/>
                          <a:pt x="15660" y="0"/>
                        </a:cubicBezTo>
                        <a:cubicBezTo>
                          <a:pt x="18900" y="1080"/>
                          <a:pt x="20520" y="7560"/>
                          <a:pt x="21600" y="10800"/>
                        </a:cubicBezTo>
                        <a:cubicBezTo>
                          <a:pt x="20250" y="14580"/>
                          <a:pt x="21600" y="13500"/>
                          <a:pt x="18900" y="15120"/>
                        </a:cubicBezTo>
                        <a:cubicBezTo>
                          <a:pt x="16470" y="14310"/>
                          <a:pt x="15930" y="14580"/>
                          <a:pt x="14580" y="16740"/>
                        </a:cubicBezTo>
                        <a:cubicBezTo>
                          <a:pt x="15390" y="19170"/>
                          <a:pt x="15120" y="20250"/>
                          <a:pt x="12960" y="21600"/>
                        </a:cubicBezTo>
                        <a:cubicBezTo>
                          <a:pt x="10800" y="20790"/>
                          <a:pt x="10530" y="19440"/>
                          <a:pt x="8640" y="18360"/>
                        </a:cubicBezTo>
                        <a:cubicBezTo>
                          <a:pt x="7020" y="15930"/>
                          <a:pt x="8100" y="15390"/>
                          <a:pt x="10260" y="14040"/>
                        </a:cubicBezTo>
                        <a:cubicBezTo>
                          <a:pt x="11070" y="11340"/>
                          <a:pt x="10530" y="9180"/>
                          <a:pt x="8100" y="7560"/>
                        </a:cubicBezTo>
                        <a:cubicBezTo>
                          <a:pt x="5400" y="8370"/>
                          <a:pt x="8100" y="10800"/>
                          <a:pt x="5400" y="12960"/>
                        </a:cubicBezTo>
                        <a:cubicBezTo>
                          <a:pt x="4320" y="13770"/>
                          <a:pt x="2160" y="15120"/>
                          <a:pt x="2160" y="15120"/>
                        </a:cubicBezTo>
                        <a:cubicBezTo>
                          <a:pt x="540" y="13500"/>
                          <a:pt x="1350" y="13500"/>
                          <a:pt x="0" y="135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7" name="Shape 127"/>
                  <p:cNvSpPr/>
                  <p:nvPr/>
                </p:nvSpPr>
                <p:spPr>
                  <a:xfrm>
                    <a:off x="1395585" y="357187"/>
                    <a:ext cx="59126" cy="920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2" h="21600" extrusionOk="0">
                        <a:moveTo>
                          <a:pt x="2618" y="11917"/>
                        </a:moveTo>
                        <a:cubicBezTo>
                          <a:pt x="1929" y="13531"/>
                          <a:pt x="2848" y="14897"/>
                          <a:pt x="5375" y="15890"/>
                        </a:cubicBezTo>
                        <a:cubicBezTo>
                          <a:pt x="7214" y="14897"/>
                          <a:pt x="7444" y="14772"/>
                          <a:pt x="6754" y="13407"/>
                        </a:cubicBezTo>
                        <a:cubicBezTo>
                          <a:pt x="7444" y="11421"/>
                          <a:pt x="8363" y="11421"/>
                          <a:pt x="11350" y="12414"/>
                        </a:cubicBezTo>
                        <a:cubicBezTo>
                          <a:pt x="12958" y="13655"/>
                          <a:pt x="10661" y="14152"/>
                          <a:pt x="9971" y="15393"/>
                        </a:cubicBezTo>
                        <a:cubicBezTo>
                          <a:pt x="10890" y="17007"/>
                          <a:pt x="12499" y="16014"/>
                          <a:pt x="14567" y="15641"/>
                        </a:cubicBezTo>
                        <a:cubicBezTo>
                          <a:pt x="17095" y="16014"/>
                          <a:pt x="17554" y="16262"/>
                          <a:pt x="16865" y="17628"/>
                        </a:cubicBezTo>
                        <a:cubicBezTo>
                          <a:pt x="14797" y="17255"/>
                          <a:pt x="14337" y="17503"/>
                          <a:pt x="12729" y="18372"/>
                        </a:cubicBezTo>
                        <a:cubicBezTo>
                          <a:pt x="13188" y="19862"/>
                          <a:pt x="13648" y="21103"/>
                          <a:pt x="16405" y="21600"/>
                        </a:cubicBezTo>
                        <a:cubicBezTo>
                          <a:pt x="17095" y="20483"/>
                          <a:pt x="16405" y="19490"/>
                          <a:pt x="18703" y="19117"/>
                        </a:cubicBezTo>
                        <a:cubicBezTo>
                          <a:pt x="20312" y="17752"/>
                          <a:pt x="21001" y="15145"/>
                          <a:pt x="18244" y="13903"/>
                        </a:cubicBezTo>
                        <a:cubicBezTo>
                          <a:pt x="17095" y="13407"/>
                          <a:pt x="14567" y="13407"/>
                          <a:pt x="13188" y="13159"/>
                        </a:cubicBezTo>
                        <a:cubicBezTo>
                          <a:pt x="14337" y="11421"/>
                          <a:pt x="14567" y="10800"/>
                          <a:pt x="10890" y="10179"/>
                        </a:cubicBezTo>
                        <a:cubicBezTo>
                          <a:pt x="10431" y="10179"/>
                          <a:pt x="7903" y="10676"/>
                          <a:pt x="7214" y="10179"/>
                        </a:cubicBezTo>
                        <a:cubicBezTo>
                          <a:pt x="6754" y="9807"/>
                          <a:pt x="6295" y="8690"/>
                          <a:pt x="6295" y="8690"/>
                        </a:cubicBezTo>
                        <a:cubicBezTo>
                          <a:pt x="6754" y="6703"/>
                          <a:pt x="6754" y="6455"/>
                          <a:pt x="9052" y="5214"/>
                        </a:cubicBezTo>
                        <a:cubicBezTo>
                          <a:pt x="8822" y="3724"/>
                          <a:pt x="9741" y="621"/>
                          <a:pt x="6295" y="0"/>
                        </a:cubicBezTo>
                        <a:cubicBezTo>
                          <a:pt x="2618" y="497"/>
                          <a:pt x="3078" y="497"/>
                          <a:pt x="3537" y="2731"/>
                        </a:cubicBezTo>
                        <a:cubicBezTo>
                          <a:pt x="3078" y="4841"/>
                          <a:pt x="2848" y="4345"/>
                          <a:pt x="320" y="5710"/>
                        </a:cubicBezTo>
                        <a:cubicBezTo>
                          <a:pt x="-599" y="7324"/>
                          <a:pt x="550" y="8317"/>
                          <a:pt x="2618" y="9434"/>
                        </a:cubicBezTo>
                        <a:cubicBezTo>
                          <a:pt x="2848" y="9931"/>
                          <a:pt x="3307" y="11545"/>
                          <a:pt x="2618" y="11917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8" name="Shape 128"/>
                  <p:cNvSpPr/>
                  <p:nvPr/>
                </p:nvSpPr>
                <p:spPr>
                  <a:xfrm>
                    <a:off x="1411699" y="423862"/>
                    <a:ext cx="20226" cy="269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57" h="21600" extrusionOk="0">
                        <a:moveTo>
                          <a:pt x="2107" y="10368"/>
                        </a:moveTo>
                        <a:cubicBezTo>
                          <a:pt x="-1943" y="6480"/>
                          <a:pt x="82" y="2592"/>
                          <a:pt x="6157" y="0"/>
                        </a:cubicBezTo>
                        <a:cubicBezTo>
                          <a:pt x="13582" y="1296"/>
                          <a:pt x="13582" y="2160"/>
                          <a:pt x="11557" y="6912"/>
                        </a:cubicBezTo>
                        <a:cubicBezTo>
                          <a:pt x="12232" y="8208"/>
                          <a:pt x="11557" y="9504"/>
                          <a:pt x="12907" y="10368"/>
                        </a:cubicBezTo>
                        <a:cubicBezTo>
                          <a:pt x="13582" y="11232"/>
                          <a:pt x="16282" y="10368"/>
                          <a:pt x="16957" y="11232"/>
                        </a:cubicBezTo>
                        <a:cubicBezTo>
                          <a:pt x="18307" y="12528"/>
                          <a:pt x="19657" y="16416"/>
                          <a:pt x="19657" y="16416"/>
                        </a:cubicBezTo>
                        <a:cubicBezTo>
                          <a:pt x="17632" y="19872"/>
                          <a:pt x="15607" y="20304"/>
                          <a:pt x="10207" y="21600"/>
                        </a:cubicBezTo>
                        <a:cubicBezTo>
                          <a:pt x="6157" y="17712"/>
                          <a:pt x="10207" y="10368"/>
                          <a:pt x="2107" y="1036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29" name="Shape 129"/>
                  <p:cNvSpPr/>
                  <p:nvPr/>
                </p:nvSpPr>
                <p:spPr>
                  <a:xfrm>
                    <a:off x="1365250" y="430212"/>
                    <a:ext cx="27207" cy="269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83" h="21600" extrusionOk="0">
                        <a:moveTo>
                          <a:pt x="0" y="19008"/>
                        </a:moveTo>
                        <a:cubicBezTo>
                          <a:pt x="3014" y="16416"/>
                          <a:pt x="9042" y="12528"/>
                          <a:pt x="11051" y="8640"/>
                        </a:cubicBezTo>
                        <a:cubicBezTo>
                          <a:pt x="13563" y="4320"/>
                          <a:pt x="12558" y="1728"/>
                          <a:pt x="18084" y="0"/>
                        </a:cubicBezTo>
                        <a:cubicBezTo>
                          <a:pt x="21600" y="4752"/>
                          <a:pt x="18084" y="10368"/>
                          <a:pt x="12056" y="12096"/>
                        </a:cubicBezTo>
                        <a:cubicBezTo>
                          <a:pt x="10549" y="16416"/>
                          <a:pt x="6028" y="20304"/>
                          <a:pt x="1005" y="21600"/>
                        </a:cubicBezTo>
                        <a:cubicBezTo>
                          <a:pt x="502" y="20736"/>
                          <a:pt x="0" y="19008"/>
                          <a:pt x="0" y="1900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0" name="Shape 130"/>
                  <p:cNvSpPr/>
                  <p:nvPr/>
                </p:nvSpPr>
                <p:spPr>
                  <a:xfrm>
                    <a:off x="3030537" y="393700"/>
                    <a:ext cx="474663" cy="2841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963" y="21523"/>
                        </a:moveTo>
                        <a:cubicBezTo>
                          <a:pt x="1468" y="21600"/>
                          <a:pt x="1146" y="19448"/>
                          <a:pt x="1101" y="19217"/>
                        </a:cubicBezTo>
                        <a:cubicBezTo>
                          <a:pt x="1055" y="19063"/>
                          <a:pt x="1009" y="18833"/>
                          <a:pt x="1009" y="18833"/>
                        </a:cubicBezTo>
                        <a:cubicBezTo>
                          <a:pt x="963" y="18679"/>
                          <a:pt x="917" y="16988"/>
                          <a:pt x="734" y="16757"/>
                        </a:cubicBezTo>
                        <a:cubicBezTo>
                          <a:pt x="596" y="16604"/>
                          <a:pt x="183" y="16527"/>
                          <a:pt x="183" y="16527"/>
                        </a:cubicBezTo>
                        <a:cubicBezTo>
                          <a:pt x="0" y="15912"/>
                          <a:pt x="138" y="15374"/>
                          <a:pt x="0" y="14682"/>
                        </a:cubicBezTo>
                        <a:cubicBezTo>
                          <a:pt x="92" y="14221"/>
                          <a:pt x="321" y="14298"/>
                          <a:pt x="550" y="13836"/>
                        </a:cubicBezTo>
                        <a:cubicBezTo>
                          <a:pt x="642" y="13221"/>
                          <a:pt x="642" y="12991"/>
                          <a:pt x="275" y="12683"/>
                        </a:cubicBezTo>
                        <a:cubicBezTo>
                          <a:pt x="183" y="12530"/>
                          <a:pt x="92" y="12453"/>
                          <a:pt x="92" y="12299"/>
                        </a:cubicBezTo>
                        <a:cubicBezTo>
                          <a:pt x="92" y="11530"/>
                          <a:pt x="734" y="9455"/>
                          <a:pt x="1284" y="9224"/>
                        </a:cubicBezTo>
                        <a:cubicBezTo>
                          <a:pt x="1468" y="8532"/>
                          <a:pt x="1834" y="8071"/>
                          <a:pt x="2018" y="7379"/>
                        </a:cubicBezTo>
                        <a:cubicBezTo>
                          <a:pt x="1789" y="6380"/>
                          <a:pt x="1743" y="6534"/>
                          <a:pt x="1926" y="5381"/>
                        </a:cubicBezTo>
                        <a:cubicBezTo>
                          <a:pt x="1743" y="4612"/>
                          <a:pt x="1559" y="3690"/>
                          <a:pt x="1101" y="3305"/>
                        </a:cubicBezTo>
                        <a:cubicBezTo>
                          <a:pt x="825" y="2767"/>
                          <a:pt x="459" y="2844"/>
                          <a:pt x="917" y="2460"/>
                        </a:cubicBezTo>
                        <a:cubicBezTo>
                          <a:pt x="1238" y="2614"/>
                          <a:pt x="1192" y="2460"/>
                          <a:pt x="1192" y="2767"/>
                        </a:cubicBezTo>
                        <a:cubicBezTo>
                          <a:pt x="1559" y="3152"/>
                          <a:pt x="1789" y="2998"/>
                          <a:pt x="2201" y="2690"/>
                        </a:cubicBezTo>
                        <a:cubicBezTo>
                          <a:pt x="2064" y="1691"/>
                          <a:pt x="2201" y="1076"/>
                          <a:pt x="2935" y="846"/>
                        </a:cubicBezTo>
                        <a:cubicBezTo>
                          <a:pt x="3256" y="615"/>
                          <a:pt x="3439" y="231"/>
                          <a:pt x="3761" y="0"/>
                        </a:cubicBezTo>
                        <a:cubicBezTo>
                          <a:pt x="3852" y="77"/>
                          <a:pt x="4036" y="0"/>
                          <a:pt x="4036" y="154"/>
                        </a:cubicBezTo>
                        <a:cubicBezTo>
                          <a:pt x="4127" y="922"/>
                          <a:pt x="3439" y="999"/>
                          <a:pt x="4219" y="692"/>
                        </a:cubicBezTo>
                        <a:cubicBezTo>
                          <a:pt x="4311" y="615"/>
                          <a:pt x="4403" y="384"/>
                          <a:pt x="4494" y="384"/>
                        </a:cubicBezTo>
                        <a:cubicBezTo>
                          <a:pt x="4678" y="307"/>
                          <a:pt x="4861" y="538"/>
                          <a:pt x="5045" y="615"/>
                        </a:cubicBezTo>
                        <a:cubicBezTo>
                          <a:pt x="5136" y="615"/>
                          <a:pt x="5320" y="692"/>
                          <a:pt x="5320" y="692"/>
                        </a:cubicBezTo>
                        <a:cubicBezTo>
                          <a:pt x="5595" y="1230"/>
                          <a:pt x="5916" y="999"/>
                          <a:pt x="6466" y="1076"/>
                        </a:cubicBezTo>
                        <a:cubicBezTo>
                          <a:pt x="6558" y="1614"/>
                          <a:pt x="6741" y="1691"/>
                          <a:pt x="7108" y="1845"/>
                        </a:cubicBezTo>
                        <a:cubicBezTo>
                          <a:pt x="7292" y="1691"/>
                          <a:pt x="7475" y="1537"/>
                          <a:pt x="7659" y="1307"/>
                        </a:cubicBezTo>
                        <a:cubicBezTo>
                          <a:pt x="7750" y="1230"/>
                          <a:pt x="7934" y="1076"/>
                          <a:pt x="7934" y="1076"/>
                        </a:cubicBezTo>
                        <a:cubicBezTo>
                          <a:pt x="8943" y="1999"/>
                          <a:pt x="8025" y="1537"/>
                          <a:pt x="8943" y="1076"/>
                        </a:cubicBezTo>
                        <a:cubicBezTo>
                          <a:pt x="9493" y="1307"/>
                          <a:pt x="9218" y="1999"/>
                          <a:pt x="9676" y="2460"/>
                        </a:cubicBezTo>
                        <a:cubicBezTo>
                          <a:pt x="9814" y="2921"/>
                          <a:pt x="10273" y="4228"/>
                          <a:pt x="10594" y="4535"/>
                        </a:cubicBezTo>
                        <a:cubicBezTo>
                          <a:pt x="11052" y="5381"/>
                          <a:pt x="10777" y="5150"/>
                          <a:pt x="11236" y="5381"/>
                        </a:cubicBezTo>
                        <a:cubicBezTo>
                          <a:pt x="11419" y="5304"/>
                          <a:pt x="11603" y="5304"/>
                          <a:pt x="11786" y="5227"/>
                        </a:cubicBezTo>
                        <a:cubicBezTo>
                          <a:pt x="11969" y="5150"/>
                          <a:pt x="12382" y="4996"/>
                          <a:pt x="12382" y="4996"/>
                        </a:cubicBezTo>
                        <a:cubicBezTo>
                          <a:pt x="12749" y="5073"/>
                          <a:pt x="12978" y="5150"/>
                          <a:pt x="13299" y="5458"/>
                        </a:cubicBezTo>
                        <a:cubicBezTo>
                          <a:pt x="13941" y="6764"/>
                          <a:pt x="12932" y="4766"/>
                          <a:pt x="13758" y="6226"/>
                        </a:cubicBezTo>
                        <a:cubicBezTo>
                          <a:pt x="13850" y="6457"/>
                          <a:pt x="14125" y="6918"/>
                          <a:pt x="14125" y="6918"/>
                        </a:cubicBezTo>
                        <a:cubicBezTo>
                          <a:pt x="14262" y="7533"/>
                          <a:pt x="14446" y="7917"/>
                          <a:pt x="14583" y="8532"/>
                        </a:cubicBezTo>
                        <a:cubicBezTo>
                          <a:pt x="14629" y="8763"/>
                          <a:pt x="14721" y="8994"/>
                          <a:pt x="14767" y="9224"/>
                        </a:cubicBezTo>
                        <a:cubicBezTo>
                          <a:pt x="14813" y="9378"/>
                          <a:pt x="14859" y="9609"/>
                          <a:pt x="14859" y="9609"/>
                        </a:cubicBezTo>
                        <a:cubicBezTo>
                          <a:pt x="14721" y="10147"/>
                          <a:pt x="14354" y="10300"/>
                          <a:pt x="14217" y="10915"/>
                        </a:cubicBezTo>
                        <a:cubicBezTo>
                          <a:pt x="14354" y="11607"/>
                          <a:pt x="14538" y="11223"/>
                          <a:pt x="14767" y="10838"/>
                        </a:cubicBezTo>
                        <a:cubicBezTo>
                          <a:pt x="15638" y="10992"/>
                          <a:pt x="15546" y="10915"/>
                          <a:pt x="15684" y="11915"/>
                        </a:cubicBezTo>
                        <a:cubicBezTo>
                          <a:pt x="16097" y="11530"/>
                          <a:pt x="16280" y="11684"/>
                          <a:pt x="16693" y="12068"/>
                        </a:cubicBezTo>
                        <a:cubicBezTo>
                          <a:pt x="16922" y="12453"/>
                          <a:pt x="17060" y="12760"/>
                          <a:pt x="17427" y="12914"/>
                        </a:cubicBezTo>
                        <a:cubicBezTo>
                          <a:pt x="17473" y="12991"/>
                          <a:pt x="17564" y="13144"/>
                          <a:pt x="17518" y="13221"/>
                        </a:cubicBezTo>
                        <a:cubicBezTo>
                          <a:pt x="17427" y="13529"/>
                          <a:pt x="16876" y="13221"/>
                          <a:pt x="17518" y="13529"/>
                        </a:cubicBezTo>
                        <a:cubicBezTo>
                          <a:pt x="17702" y="13452"/>
                          <a:pt x="17885" y="13298"/>
                          <a:pt x="18069" y="13221"/>
                        </a:cubicBezTo>
                        <a:cubicBezTo>
                          <a:pt x="18161" y="13221"/>
                          <a:pt x="18344" y="13144"/>
                          <a:pt x="18344" y="13144"/>
                        </a:cubicBezTo>
                        <a:cubicBezTo>
                          <a:pt x="18940" y="13606"/>
                          <a:pt x="19582" y="13759"/>
                          <a:pt x="20132" y="14221"/>
                        </a:cubicBezTo>
                        <a:cubicBezTo>
                          <a:pt x="20224" y="14605"/>
                          <a:pt x="20408" y="14912"/>
                          <a:pt x="20499" y="15297"/>
                        </a:cubicBezTo>
                        <a:cubicBezTo>
                          <a:pt x="20775" y="15220"/>
                          <a:pt x="21096" y="14989"/>
                          <a:pt x="21325" y="15451"/>
                        </a:cubicBezTo>
                        <a:cubicBezTo>
                          <a:pt x="21462" y="15758"/>
                          <a:pt x="21600" y="16527"/>
                          <a:pt x="21600" y="16527"/>
                        </a:cubicBezTo>
                        <a:cubicBezTo>
                          <a:pt x="21462" y="17757"/>
                          <a:pt x="21508" y="19063"/>
                          <a:pt x="20683" y="19832"/>
                        </a:cubicBezTo>
                        <a:cubicBezTo>
                          <a:pt x="20499" y="20140"/>
                          <a:pt x="20041" y="21139"/>
                          <a:pt x="19949" y="21600"/>
                        </a:cubicBezTo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1" name="Shape 131"/>
                  <p:cNvSpPr/>
                  <p:nvPr/>
                </p:nvSpPr>
                <p:spPr>
                  <a:xfrm>
                    <a:off x="2407343" y="2652"/>
                    <a:ext cx="648410" cy="4464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06" h="21465" extrusionOk="0">
                        <a:moveTo>
                          <a:pt x="1623" y="922"/>
                        </a:moveTo>
                        <a:lnTo>
                          <a:pt x="8735" y="103"/>
                        </a:lnTo>
                        <a:cubicBezTo>
                          <a:pt x="10733" y="512"/>
                          <a:pt x="10030" y="-51"/>
                          <a:pt x="10228" y="1331"/>
                        </a:cubicBezTo>
                        <a:cubicBezTo>
                          <a:pt x="10623" y="1177"/>
                          <a:pt x="10447" y="973"/>
                          <a:pt x="10843" y="819"/>
                        </a:cubicBezTo>
                        <a:cubicBezTo>
                          <a:pt x="11018" y="896"/>
                          <a:pt x="11172" y="1126"/>
                          <a:pt x="11369" y="1126"/>
                        </a:cubicBezTo>
                        <a:cubicBezTo>
                          <a:pt x="11545" y="1126"/>
                          <a:pt x="11896" y="922"/>
                          <a:pt x="11896" y="922"/>
                        </a:cubicBezTo>
                        <a:cubicBezTo>
                          <a:pt x="12028" y="1357"/>
                          <a:pt x="11940" y="1485"/>
                          <a:pt x="11721" y="1843"/>
                        </a:cubicBezTo>
                        <a:cubicBezTo>
                          <a:pt x="12006" y="2867"/>
                          <a:pt x="11896" y="2559"/>
                          <a:pt x="12511" y="3276"/>
                        </a:cubicBezTo>
                        <a:cubicBezTo>
                          <a:pt x="12643" y="3737"/>
                          <a:pt x="12774" y="3737"/>
                          <a:pt x="13125" y="3481"/>
                        </a:cubicBezTo>
                        <a:cubicBezTo>
                          <a:pt x="12994" y="2994"/>
                          <a:pt x="12862" y="2687"/>
                          <a:pt x="12686" y="2252"/>
                        </a:cubicBezTo>
                        <a:cubicBezTo>
                          <a:pt x="12621" y="2048"/>
                          <a:pt x="12511" y="1638"/>
                          <a:pt x="12511" y="1638"/>
                        </a:cubicBezTo>
                        <a:cubicBezTo>
                          <a:pt x="12664" y="1075"/>
                          <a:pt x="12928" y="1382"/>
                          <a:pt x="13125" y="1740"/>
                        </a:cubicBezTo>
                        <a:cubicBezTo>
                          <a:pt x="13191" y="2150"/>
                          <a:pt x="13169" y="2943"/>
                          <a:pt x="13564" y="2252"/>
                        </a:cubicBezTo>
                        <a:cubicBezTo>
                          <a:pt x="14047" y="2431"/>
                          <a:pt x="14003" y="2611"/>
                          <a:pt x="13916" y="3174"/>
                        </a:cubicBezTo>
                        <a:cubicBezTo>
                          <a:pt x="14091" y="3788"/>
                          <a:pt x="14421" y="3558"/>
                          <a:pt x="14794" y="3276"/>
                        </a:cubicBezTo>
                        <a:cubicBezTo>
                          <a:pt x="14947" y="2713"/>
                          <a:pt x="14596" y="3122"/>
                          <a:pt x="14794" y="2457"/>
                        </a:cubicBezTo>
                        <a:cubicBezTo>
                          <a:pt x="14816" y="2355"/>
                          <a:pt x="14969" y="2406"/>
                          <a:pt x="15057" y="2355"/>
                        </a:cubicBezTo>
                        <a:cubicBezTo>
                          <a:pt x="15145" y="2304"/>
                          <a:pt x="15233" y="2227"/>
                          <a:pt x="15321" y="2150"/>
                        </a:cubicBezTo>
                        <a:cubicBezTo>
                          <a:pt x="15562" y="1331"/>
                          <a:pt x="14925" y="1331"/>
                          <a:pt x="16111" y="1126"/>
                        </a:cubicBezTo>
                        <a:cubicBezTo>
                          <a:pt x="16243" y="640"/>
                          <a:pt x="16089" y="179"/>
                          <a:pt x="16550" y="0"/>
                        </a:cubicBezTo>
                        <a:cubicBezTo>
                          <a:pt x="17121" y="231"/>
                          <a:pt x="16879" y="922"/>
                          <a:pt x="17428" y="1126"/>
                        </a:cubicBezTo>
                        <a:cubicBezTo>
                          <a:pt x="18064" y="870"/>
                          <a:pt x="17494" y="1561"/>
                          <a:pt x="17340" y="1740"/>
                        </a:cubicBezTo>
                        <a:cubicBezTo>
                          <a:pt x="17143" y="2406"/>
                          <a:pt x="17099" y="2406"/>
                          <a:pt x="17428" y="2969"/>
                        </a:cubicBezTo>
                        <a:cubicBezTo>
                          <a:pt x="17406" y="3071"/>
                          <a:pt x="17406" y="3199"/>
                          <a:pt x="17340" y="3276"/>
                        </a:cubicBezTo>
                        <a:cubicBezTo>
                          <a:pt x="17252" y="3353"/>
                          <a:pt x="17033" y="3250"/>
                          <a:pt x="16989" y="3378"/>
                        </a:cubicBezTo>
                        <a:cubicBezTo>
                          <a:pt x="16945" y="3583"/>
                          <a:pt x="17164" y="3993"/>
                          <a:pt x="17164" y="3993"/>
                        </a:cubicBezTo>
                        <a:cubicBezTo>
                          <a:pt x="17077" y="4069"/>
                          <a:pt x="17011" y="4172"/>
                          <a:pt x="16901" y="4197"/>
                        </a:cubicBezTo>
                        <a:cubicBezTo>
                          <a:pt x="16813" y="4223"/>
                          <a:pt x="16703" y="4018"/>
                          <a:pt x="16638" y="4095"/>
                        </a:cubicBezTo>
                        <a:cubicBezTo>
                          <a:pt x="16462" y="4300"/>
                          <a:pt x="17252" y="4607"/>
                          <a:pt x="17252" y="4607"/>
                        </a:cubicBezTo>
                        <a:cubicBezTo>
                          <a:pt x="17472" y="5349"/>
                          <a:pt x="16835" y="4812"/>
                          <a:pt x="16550" y="4709"/>
                        </a:cubicBezTo>
                        <a:cubicBezTo>
                          <a:pt x="16660" y="4914"/>
                          <a:pt x="16791" y="5119"/>
                          <a:pt x="16901" y="5323"/>
                        </a:cubicBezTo>
                        <a:cubicBezTo>
                          <a:pt x="17011" y="5528"/>
                          <a:pt x="17428" y="5733"/>
                          <a:pt x="17428" y="5733"/>
                        </a:cubicBezTo>
                        <a:cubicBezTo>
                          <a:pt x="17669" y="6142"/>
                          <a:pt x="17472" y="6219"/>
                          <a:pt x="17603" y="6654"/>
                        </a:cubicBezTo>
                        <a:cubicBezTo>
                          <a:pt x="17450" y="7166"/>
                          <a:pt x="17230" y="7652"/>
                          <a:pt x="17077" y="8190"/>
                        </a:cubicBezTo>
                        <a:cubicBezTo>
                          <a:pt x="17011" y="8394"/>
                          <a:pt x="16901" y="8804"/>
                          <a:pt x="16901" y="8804"/>
                        </a:cubicBezTo>
                        <a:cubicBezTo>
                          <a:pt x="17055" y="9316"/>
                          <a:pt x="17757" y="10032"/>
                          <a:pt x="18043" y="10544"/>
                        </a:cubicBezTo>
                        <a:cubicBezTo>
                          <a:pt x="18152" y="10749"/>
                          <a:pt x="18284" y="10954"/>
                          <a:pt x="18394" y="11158"/>
                        </a:cubicBezTo>
                        <a:cubicBezTo>
                          <a:pt x="18460" y="11261"/>
                          <a:pt x="18569" y="11466"/>
                          <a:pt x="18569" y="11466"/>
                        </a:cubicBezTo>
                        <a:cubicBezTo>
                          <a:pt x="18547" y="11645"/>
                          <a:pt x="18591" y="11875"/>
                          <a:pt x="18482" y="11977"/>
                        </a:cubicBezTo>
                        <a:cubicBezTo>
                          <a:pt x="18350" y="12105"/>
                          <a:pt x="18064" y="11491"/>
                          <a:pt x="18043" y="11466"/>
                        </a:cubicBezTo>
                        <a:cubicBezTo>
                          <a:pt x="17625" y="10979"/>
                          <a:pt x="17143" y="10723"/>
                          <a:pt x="16813" y="10135"/>
                        </a:cubicBezTo>
                        <a:cubicBezTo>
                          <a:pt x="16703" y="9649"/>
                          <a:pt x="16638" y="9444"/>
                          <a:pt x="16199" y="9623"/>
                        </a:cubicBezTo>
                        <a:cubicBezTo>
                          <a:pt x="15562" y="9367"/>
                          <a:pt x="15847" y="9367"/>
                          <a:pt x="15321" y="9521"/>
                        </a:cubicBezTo>
                        <a:cubicBezTo>
                          <a:pt x="14925" y="10237"/>
                          <a:pt x="15167" y="10058"/>
                          <a:pt x="14706" y="10237"/>
                        </a:cubicBezTo>
                        <a:cubicBezTo>
                          <a:pt x="14179" y="9828"/>
                          <a:pt x="14091" y="9930"/>
                          <a:pt x="13389" y="10032"/>
                        </a:cubicBezTo>
                        <a:cubicBezTo>
                          <a:pt x="13147" y="10467"/>
                          <a:pt x="13016" y="10851"/>
                          <a:pt x="12774" y="11261"/>
                        </a:cubicBezTo>
                        <a:cubicBezTo>
                          <a:pt x="12994" y="12003"/>
                          <a:pt x="12840" y="11696"/>
                          <a:pt x="13125" y="12182"/>
                        </a:cubicBezTo>
                        <a:cubicBezTo>
                          <a:pt x="12840" y="13206"/>
                          <a:pt x="13477" y="13974"/>
                          <a:pt x="13916" y="14741"/>
                        </a:cubicBezTo>
                        <a:cubicBezTo>
                          <a:pt x="14113" y="15074"/>
                          <a:pt x="14113" y="15330"/>
                          <a:pt x="14443" y="15458"/>
                        </a:cubicBezTo>
                        <a:cubicBezTo>
                          <a:pt x="14750" y="15995"/>
                          <a:pt x="14991" y="15893"/>
                          <a:pt x="15408" y="15560"/>
                        </a:cubicBezTo>
                        <a:cubicBezTo>
                          <a:pt x="15825" y="15714"/>
                          <a:pt x="15825" y="15458"/>
                          <a:pt x="15935" y="15049"/>
                        </a:cubicBezTo>
                        <a:cubicBezTo>
                          <a:pt x="15957" y="14716"/>
                          <a:pt x="15869" y="14332"/>
                          <a:pt x="16023" y="14025"/>
                        </a:cubicBezTo>
                        <a:cubicBezTo>
                          <a:pt x="16111" y="13846"/>
                          <a:pt x="16550" y="13820"/>
                          <a:pt x="16550" y="13820"/>
                        </a:cubicBezTo>
                        <a:cubicBezTo>
                          <a:pt x="17011" y="13948"/>
                          <a:pt x="17077" y="14076"/>
                          <a:pt x="16813" y="14537"/>
                        </a:cubicBezTo>
                        <a:cubicBezTo>
                          <a:pt x="16923" y="15049"/>
                          <a:pt x="17164" y="15432"/>
                          <a:pt x="16725" y="15765"/>
                        </a:cubicBezTo>
                        <a:cubicBezTo>
                          <a:pt x="16703" y="15867"/>
                          <a:pt x="16594" y="15970"/>
                          <a:pt x="16638" y="16072"/>
                        </a:cubicBezTo>
                        <a:cubicBezTo>
                          <a:pt x="16682" y="16175"/>
                          <a:pt x="16835" y="16175"/>
                          <a:pt x="16901" y="16277"/>
                        </a:cubicBezTo>
                        <a:cubicBezTo>
                          <a:pt x="17121" y="16610"/>
                          <a:pt x="17077" y="16840"/>
                          <a:pt x="17428" y="17096"/>
                        </a:cubicBezTo>
                        <a:cubicBezTo>
                          <a:pt x="17603" y="17019"/>
                          <a:pt x="17779" y="16968"/>
                          <a:pt x="17955" y="16891"/>
                        </a:cubicBezTo>
                        <a:cubicBezTo>
                          <a:pt x="18043" y="16866"/>
                          <a:pt x="18218" y="16789"/>
                          <a:pt x="18218" y="16789"/>
                        </a:cubicBezTo>
                        <a:cubicBezTo>
                          <a:pt x="18635" y="16942"/>
                          <a:pt x="18789" y="17352"/>
                          <a:pt x="18921" y="17813"/>
                        </a:cubicBezTo>
                        <a:cubicBezTo>
                          <a:pt x="18679" y="18657"/>
                          <a:pt x="19294" y="20269"/>
                          <a:pt x="20062" y="20576"/>
                        </a:cubicBezTo>
                        <a:cubicBezTo>
                          <a:pt x="20413" y="20449"/>
                          <a:pt x="20479" y="20218"/>
                          <a:pt x="20852" y="20372"/>
                        </a:cubicBezTo>
                        <a:cubicBezTo>
                          <a:pt x="21423" y="21370"/>
                          <a:pt x="20194" y="20013"/>
                          <a:pt x="20501" y="21088"/>
                        </a:cubicBezTo>
                        <a:cubicBezTo>
                          <a:pt x="20369" y="21549"/>
                          <a:pt x="20238" y="21549"/>
                          <a:pt x="19886" y="21293"/>
                        </a:cubicBezTo>
                        <a:cubicBezTo>
                          <a:pt x="19645" y="20858"/>
                          <a:pt x="19360" y="20960"/>
                          <a:pt x="19008" y="20679"/>
                        </a:cubicBezTo>
                        <a:cubicBezTo>
                          <a:pt x="18503" y="19809"/>
                          <a:pt x="19184" y="20832"/>
                          <a:pt x="18569" y="20269"/>
                        </a:cubicBezTo>
                        <a:cubicBezTo>
                          <a:pt x="18328" y="20039"/>
                          <a:pt x="18262" y="19604"/>
                          <a:pt x="18043" y="19348"/>
                        </a:cubicBezTo>
                        <a:cubicBezTo>
                          <a:pt x="17911" y="18862"/>
                          <a:pt x="17757" y="18478"/>
                          <a:pt x="17340" y="18324"/>
                        </a:cubicBezTo>
                        <a:cubicBezTo>
                          <a:pt x="17186" y="17761"/>
                          <a:pt x="17384" y="18171"/>
                          <a:pt x="16901" y="18120"/>
                        </a:cubicBezTo>
                        <a:cubicBezTo>
                          <a:pt x="16660" y="18094"/>
                          <a:pt x="16199" y="17915"/>
                          <a:pt x="16199" y="17915"/>
                        </a:cubicBezTo>
                        <a:cubicBezTo>
                          <a:pt x="15825" y="17633"/>
                          <a:pt x="15628" y="17198"/>
                          <a:pt x="15233" y="16891"/>
                        </a:cubicBezTo>
                        <a:cubicBezTo>
                          <a:pt x="15057" y="16968"/>
                          <a:pt x="14903" y="17173"/>
                          <a:pt x="14706" y="17198"/>
                        </a:cubicBezTo>
                        <a:cubicBezTo>
                          <a:pt x="14245" y="17275"/>
                          <a:pt x="13652" y="16763"/>
                          <a:pt x="13301" y="16482"/>
                        </a:cubicBezTo>
                        <a:cubicBezTo>
                          <a:pt x="12994" y="16251"/>
                          <a:pt x="12555" y="16303"/>
                          <a:pt x="12247" y="16072"/>
                        </a:cubicBezTo>
                        <a:cubicBezTo>
                          <a:pt x="11808" y="15740"/>
                          <a:pt x="11347" y="15484"/>
                          <a:pt x="10930" y="15151"/>
                        </a:cubicBezTo>
                        <a:cubicBezTo>
                          <a:pt x="11084" y="14588"/>
                          <a:pt x="10996" y="14050"/>
                          <a:pt x="10579" y="13718"/>
                        </a:cubicBezTo>
                        <a:cubicBezTo>
                          <a:pt x="10469" y="13308"/>
                          <a:pt x="10272" y="13129"/>
                          <a:pt x="9964" y="12899"/>
                        </a:cubicBezTo>
                        <a:cubicBezTo>
                          <a:pt x="9503" y="12080"/>
                          <a:pt x="10118" y="13078"/>
                          <a:pt x="9525" y="12387"/>
                        </a:cubicBezTo>
                        <a:cubicBezTo>
                          <a:pt x="9394" y="12233"/>
                          <a:pt x="9394" y="11926"/>
                          <a:pt x="9262" y="11773"/>
                        </a:cubicBezTo>
                        <a:cubicBezTo>
                          <a:pt x="9196" y="11696"/>
                          <a:pt x="9086" y="11696"/>
                          <a:pt x="8999" y="11670"/>
                        </a:cubicBezTo>
                        <a:cubicBezTo>
                          <a:pt x="8757" y="11389"/>
                          <a:pt x="8208" y="10954"/>
                          <a:pt x="8208" y="10954"/>
                        </a:cubicBezTo>
                        <a:cubicBezTo>
                          <a:pt x="7967" y="10519"/>
                          <a:pt x="7682" y="10160"/>
                          <a:pt x="7418" y="9725"/>
                        </a:cubicBezTo>
                        <a:cubicBezTo>
                          <a:pt x="7374" y="9623"/>
                          <a:pt x="7396" y="9495"/>
                          <a:pt x="7330" y="9418"/>
                        </a:cubicBezTo>
                        <a:cubicBezTo>
                          <a:pt x="7264" y="9341"/>
                          <a:pt x="7155" y="9341"/>
                          <a:pt x="7067" y="9316"/>
                        </a:cubicBezTo>
                        <a:cubicBezTo>
                          <a:pt x="6891" y="9930"/>
                          <a:pt x="7330" y="10135"/>
                          <a:pt x="7594" y="10544"/>
                        </a:cubicBezTo>
                        <a:cubicBezTo>
                          <a:pt x="7901" y="11005"/>
                          <a:pt x="7989" y="11363"/>
                          <a:pt x="8384" y="11670"/>
                        </a:cubicBezTo>
                        <a:cubicBezTo>
                          <a:pt x="8801" y="12413"/>
                          <a:pt x="8582" y="12105"/>
                          <a:pt x="8999" y="12592"/>
                        </a:cubicBezTo>
                        <a:cubicBezTo>
                          <a:pt x="9108" y="13001"/>
                          <a:pt x="9218" y="13180"/>
                          <a:pt x="9525" y="13411"/>
                        </a:cubicBezTo>
                        <a:cubicBezTo>
                          <a:pt x="9701" y="14025"/>
                          <a:pt x="9306" y="13590"/>
                          <a:pt x="9086" y="13411"/>
                        </a:cubicBezTo>
                        <a:cubicBezTo>
                          <a:pt x="8582" y="12540"/>
                          <a:pt x="9262" y="13564"/>
                          <a:pt x="8647" y="13001"/>
                        </a:cubicBezTo>
                        <a:cubicBezTo>
                          <a:pt x="8560" y="12924"/>
                          <a:pt x="8538" y="12771"/>
                          <a:pt x="8472" y="12694"/>
                        </a:cubicBezTo>
                        <a:cubicBezTo>
                          <a:pt x="8406" y="12617"/>
                          <a:pt x="8296" y="12566"/>
                          <a:pt x="8208" y="12489"/>
                        </a:cubicBezTo>
                        <a:cubicBezTo>
                          <a:pt x="8099" y="12080"/>
                          <a:pt x="7945" y="12003"/>
                          <a:pt x="7594" y="11875"/>
                        </a:cubicBezTo>
                        <a:cubicBezTo>
                          <a:pt x="7374" y="11517"/>
                          <a:pt x="7286" y="11389"/>
                          <a:pt x="7418" y="10954"/>
                        </a:cubicBezTo>
                        <a:cubicBezTo>
                          <a:pt x="7243" y="10647"/>
                          <a:pt x="6716" y="10237"/>
                          <a:pt x="6716" y="10237"/>
                        </a:cubicBezTo>
                        <a:cubicBezTo>
                          <a:pt x="6540" y="9930"/>
                          <a:pt x="6364" y="9623"/>
                          <a:pt x="6189" y="9316"/>
                        </a:cubicBezTo>
                        <a:cubicBezTo>
                          <a:pt x="6057" y="9085"/>
                          <a:pt x="5816" y="9009"/>
                          <a:pt x="5662" y="8804"/>
                        </a:cubicBezTo>
                        <a:cubicBezTo>
                          <a:pt x="5596" y="8702"/>
                          <a:pt x="5574" y="8574"/>
                          <a:pt x="5486" y="8497"/>
                        </a:cubicBezTo>
                        <a:cubicBezTo>
                          <a:pt x="5157" y="8241"/>
                          <a:pt x="4762" y="8241"/>
                          <a:pt x="4433" y="7985"/>
                        </a:cubicBezTo>
                        <a:cubicBezTo>
                          <a:pt x="4235" y="7627"/>
                          <a:pt x="4082" y="7396"/>
                          <a:pt x="3730" y="7268"/>
                        </a:cubicBezTo>
                        <a:cubicBezTo>
                          <a:pt x="3335" y="6603"/>
                          <a:pt x="4038" y="6270"/>
                          <a:pt x="3203" y="6040"/>
                        </a:cubicBezTo>
                        <a:cubicBezTo>
                          <a:pt x="2260" y="5298"/>
                          <a:pt x="2150" y="3762"/>
                          <a:pt x="1799" y="2559"/>
                        </a:cubicBezTo>
                        <a:cubicBezTo>
                          <a:pt x="1711" y="2252"/>
                          <a:pt x="1491" y="1817"/>
                          <a:pt x="1272" y="1638"/>
                        </a:cubicBezTo>
                        <a:cubicBezTo>
                          <a:pt x="1096" y="1485"/>
                          <a:pt x="745" y="1229"/>
                          <a:pt x="745" y="1229"/>
                        </a:cubicBezTo>
                        <a:cubicBezTo>
                          <a:pt x="679" y="1126"/>
                          <a:pt x="657" y="998"/>
                          <a:pt x="569" y="922"/>
                        </a:cubicBezTo>
                        <a:cubicBezTo>
                          <a:pt x="416" y="819"/>
                          <a:pt x="43" y="717"/>
                          <a:pt x="43" y="717"/>
                        </a:cubicBezTo>
                        <a:cubicBezTo>
                          <a:pt x="-177" y="-25"/>
                          <a:pt x="503" y="384"/>
                          <a:pt x="833" y="512"/>
                        </a:cubicBezTo>
                        <a:cubicBezTo>
                          <a:pt x="1250" y="1254"/>
                          <a:pt x="1162" y="998"/>
                          <a:pt x="1711" y="1433"/>
                        </a:cubicBezTo>
                        <a:cubicBezTo>
                          <a:pt x="1886" y="1740"/>
                          <a:pt x="1886" y="2329"/>
                          <a:pt x="2062" y="1740"/>
                        </a:cubicBezTo>
                        <a:cubicBezTo>
                          <a:pt x="1908" y="1203"/>
                          <a:pt x="1623" y="1536"/>
                          <a:pt x="1623" y="92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2" name="Shape 132"/>
                  <p:cNvSpPr/>
                  <p:nvPr/>
                </p:nvSpPr>
                <p:spPr>
                  <a:xfrm>
                    <a:off x="2198360" y="332710"/>
                    <a:ext cx="15494" cy="1654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054" h="14065" extrusionOk="0">
                        <a:moveTo>
                          <a:pt x="2457" y="5065"/>
                        </a:moveTo>
                        <a:cubicBezTo>
                          <a:pt x="13857" y="-7535"/>
                          <a:pt x="20457" y="6415"/>
                          <a:pt x="4857" y="14065"/>
                        </a:cubicBezTo>
                        <a:cubicBezTo>
                          <a:pt x="-1143" y="7765"/>
                          <a:pt x="-1143" y="10465"/>
                          <a:pt x="2457" y="506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3" name="Shape 133"/>
                  <p:cNvSpPr/>
                  <p:nvPr/>
                </p:nvSpPr>
                <p:spPr>
                  <a:xfrm>
                    <a:off x="2178050" y="314757"/>
                    <a:ext cx="25401" cy="141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5996" extrusionOk="0">
                        <a:moveTo>
                          <a:pt x="0" y="2428"/>
                        </a:moveTo>
                        <a:cubicBezTo>
                          <a:pt x="2400" y="1844"/>
                          <a:pt x="4800" y="-491"/>
                          <a:pt x="7200" y="93"/>
                        </a:cubicBezTo>
                        <a:cubicBezTo>
                          <a:pt x="12600" y="1844"/>
                          <a:pt x="21600" y="9433"/>
                          <a:pt x="21600" y="9433"/>
                        </a:cubicBezTo>
                        <a:cubicBezTo>
                          <a:pt x="17400" y="21109"/>
                          <a:pt x="13200" y="14687"/>
                          <a:pt x="4800" y="9433"/>
                        </a:cubicBezTo>
                        <a:cubicBezTo>
                          <a:pt x="3000" y="7098"/>
                          <a:pt x="0" y="2428"/>
                          <a:pt x="0" y="24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4" name="Shape 134"/>
                  <p:cNvSpPr/>
                  <p:nvPr/>
                </p:nvSpPr>
                <p:spPr>
                  <a:xfrm>
                    <a:off x="2947987" y="266632"/>
                    <a:ext cx="110247" cy="4162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48" h="17162" extrusionOk="0">
                        <a:moveTo>
                          <a:pt x="0" y="9089"/>
                        </a:moveTo>
                        <a:cubicBezTo>
                          <a:pt x="635" y="5489"/>
                          <a:pt x="1525" y="4814"/>
                          <a:pt x="3558" y="3689"/>
                        </a:cubicBezTo>
                        <a:cubicBezTo>
                          <a:pt x="2541" y="-1936"/>
                          <a:pt x="5336" y="1664"/>
                          <a:pt x="7115" y="2789"/>
                        </a:cubicBezTo>
                        <a:cubicBezTo>
                          <a:pt x="7115" y="2789"/>
                          <a:pt x="9784" y="-586"/>
                          <a:pt x="10165" y="89"/>
                        </a:cubicBezTo>
                        <a:cubicBezTo>
                          <a:pt x="10800" y="1214"/>
                          <a:pt x="9021" y="3239"/>
                          <a:pt x="8132" y="3689"/>
                        </a:cubicBezTo>
                        <a:cubicBezTo>
                          <a:pt x="10419" y="6389"/>
                          <a:pt x="13087" y="7514"/>
                          <a:pt x="15755" y="9089"/>
                        </a:cubicBezTo>
                        <a:cubicBezTo>
                          <a:pt x="17280" y="9989"/>
                          <a:pt x="20329" y="12689"/>
                          <a:pt x="20329" y="12689"/>
                        </a:cubicBezTo>
                        <a:cubicBezTo>
                          <a:pt x="21600" y="19664"/>
                          <a:pt x="17026" y="16739"/>
                          <a:pt x="14739" y="15389"/>
                        </a:cubicBezTo>
                        <a:cubicBezTo>
                          <a:pt x="13849" y="10889"/>
                          <a:pt x="14739" y="12914"/>
                          <a:pt x="11181" y="10889"/>
                        </a:cubicBezTo>
                        <a:cubicBezTo>
                          <a:pt x="10673" y="10664"/>
                          <a:pt x="9656" y="9989"/>
                          <a:pt x="9656" y="9989"/>
                        </a:cubicBezTo>
                        <a:cubicBezTo>
                          <a:pt x="7242" y="5714"/>
                          <a:pt x="6734" y="6389"/>
                          <a:pt x="3049" y="7289"/>
                        </a:cubicBezTo>
                        <a:cubicBezTo>
                          <a:pt x="1144" y="9539"/>
                          <a:pt x="2160" y="9089"/>
                          <a:pt x="0" y="908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5" name="Shape 135"/>
                  <p:cNvSpPr/>
                  <p:nvPr/>
                </p:nvSpPr>
                <p:spPr>
                  <a:xfrm>
                    <a:off x="3070225" y="304800"/>
                    <a:ext cx="84710" cy="238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535" h="21600" extrusionOk="0">
                        <a:moveTo>
                          <a:pt x="0" y="0"/>
                        </a:moveTo>
                        <a:cubicBezTo>
                          <a:pt x="2974" y="1473"/>
                          <a:pt x="5478" y="4909"/>
                          <a:pt x="8139" y="1964"/>
                        </a:cubicBezTo>
                        <a:cubicBezTo>
                          <a:pt x="13617" y="5400"/>
                          <a:pt x="9548" y="7364"/>
                          <a:pt x="13774" y="11782"/>
                        </a:cubicBezTo>
                        <a:cubicBezTo>
                          <a:pt x="15026" y="11291"/>
                          <a:pt x="16278" y="9327"/>
                          <a:pt x="17530" y="9818"/>
                        </a:cubicBezTo>
                        <a:cubicBezTo>
                          <a:pt x="21600" y="11291"/>
                          <a:pt x="18470" y="20127"/>
                          <a:pt x="16904" y="21600"/>
                        </a:cubicBezTo>
                        <a:cubicBezTo>
                          <a:pt x="12209" y="16691"/>
                          <a:pt x="14400" y="16691"/>
                          <a:pt x="10017" y="19636"/>
                        </a:cubicBezTo>
                        <a:cubicBezTo>
                          <a:pt x="6417" y="18164"/>
                          <a:pt x="3443" y="20127"/>
                          <a:pt x="0" y="17673"/>
                        </a:cubicBezTo>
                        <a:cubicBezTo>
                          <a:pt x="939" y="5400"/>
                          <a:pt x="1096" y="13255"/>
                          <a:pt x="4383" y="9818"/>
                        </a:cubicBezTo>
                        <a:cubicBezTo>
                          <a:pt x="2661" y="6382"/>
                          <a:pt x="0" y="6382"/>
                          <a:pt x="0" y="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6" name="Shape 136"/>
                  <p:cNvSpPr/>
                  <p:nvPr/>
                </p:nvSpPr>
                <p:spPr>
                  <a:xfrm>
                    <a:off x="3028157" y="321783"/>
                    <a:ext cx="22362" cy="115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677" h="11240" extrusionOk="0">
                        <a:moveTo>
                          <a:pt x="2391" y="8694"/>
                        </a:moveTo>
                        <a:cubicBezTo>
                          <a:pt x="-4051" y="-4163"/>
                          <a:pt x="3907" y="466"/>
                          <a:pt x="9970" y="2523"/>
                        </a:cubicBezTo>
                        <a:cubicBezTo>
                          <a:pt x="17549" y="17437"/>
                          <a:pt x="7317" y="8694"/>
                          <a:pt x="2391" y="869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7" name="Shape 137"/>
                  <p:cNvSpPr/>
                  <p:nvPr/>
                </p:nvSpPr>
                <p:spPr>
                  <a:xfrm>
                    <a:off x="3001511" y="249237"/>
                    <a:ext cx="12889" cy="2029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0960" h="15340" extrusionOk="0">
                        <a:moveTo>
                          <a:pt x="5506" y="13292"/>
                        </a:moveTo>
                        <a:cubicBezTo>
                          <a:pt x="2183" y="5815"/>
                          <a:pt x="-5017" y="5400"/>
                          <a:pt x="5506" y="0"/>
                        </a:cubicBezTo>
                        <a:cubicBezTo>
                          <a:pt x="7721" y="2077"/>
                          <a:pt x="16583" y="21600"/>
                          <a:pt x="5506" y="1329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8" name="Shape 138"/>
                  <p:cNvSpPr/>
                  <p:nvPr/>
                </p:nvSpPr>
                <p:spPr>
                  <a:xfrm>
                    <a:off x="3197224" y="337280"/>
                    <a:ext cx="27214" cy="3789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87" h="19095" extrusionOk="0">
                        <a:moveTo>
                          <a:pt x="1964" y="1262"/>
                        </a:moveTo>
                        <a:cubicBezTo>
                          <a:pt x="4418" y="3422"/>
                          <a:pt x="8836" y="5312"/>
                          <a:pt x="9818" y="7742"/>
                        </a:cubicBezTo>
                        <a:cubicBezTo>
                          <a:pt x="10309" y="9092"/>
                          <a:pt x="10309" y="10982"/>
                          <a:pt x="11782" y="12062"/>
                        </a:cubicBezTo>
                        <a:cubicBezTo>
                          <a:pt x="13255" y="12872"/>
                          <a:pt x="15709" y="12872"/>
                          <a:pt x="17673" y="13142"/>
                        </a:cubicBezTo>
                        <a:cubicBezTo>
                          <a:pt x="20127" y="17192"/>
                          <a:pt x="21600" y="20432"/>
                          <a:pt x="11782" y="18542"/>
                        </a:cubicBezTo>
                        <a:cubicBezTo>
                          <a:pt x="9327" y="13682"/>
                          <a:pt x="5400" y="8822"/>
                          <a:pt x="0" y="4502"/>
                        </a:cubicBezTo>
                        <a:cubicBezTo>
                          <a:pt x="1964" y="-88"/>
                          <a:pt x="1964" y="-1168"/>
                          <a:pt x="1964" y="126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39" name="Shape 139"/>
                  <p:cNvSpPr/>
                  <p:nvPr/>
                </p:nvSpPr>
                <p:spPr>
                  <a:xfrm>
                    <a:off x="2660053" y="9525"/>
                    <a:ext cx="322471" cy="6407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03" h="21263" extrusionOk="0">
                        <a:moveTo>
                          <a:pt x="14646" y="337"/>
                        </a:moveTo>
                        <a:cubicBezTo>
                          <a:pt x="14312" y="4050"/>
                          <a:pt x="14980" y="5737"/>
                          <a:pt x="15382" y="2700"/>
                        </a:cubicBezTo>
                        <a:cubicBezTo>
                          <a:pt x="15649" y="0"/>
                          <a:pt x="15248" y="2362"/>
                          <a:pt x="15649" y="0"/>
                        </a:cubicBezTo>
                        <a:lnTo>
                          <a:pt x="17655" y="0"/>
                        </a:lnTo>
                        <a:cubicBezTo>
                          <a:pt x="18458" y="2025"/>
                          <a:pt x="18391" y="3712"/>
                          <a:pt x="19127" y="5737"/>
                        </a:cubicBezTo>
                        <a:cubicBezTo>
                          <a:pt x="20531" y="3712"/>
                          <a:pt x="19528" y="2362"/>
                          <a:pt x="21267" y="3375"/>
                        </a:cubicBezTo>
                        <a:cubicBezTo>
                          <a:pt x="21534" y="6412"/>
                          <a:pt x="21400" y="7425"/>
                          <a:pt x="20932" y="9787"/>
                        </a:cubicBezTo>
                        <a:cubicBezTo>
                          <a:pt x="20798" y="13163"/>
                          <a:pt x="20865" y="16875"/>
                          <a:pt x="19862" y="15525"/>
                        </a:cubicBezTo>
                        <a:cubicBezTo>
                          <a:pt x="19795" y="13500"/>
                          <a:pt x="19862" y="11475"/>
                          <a:pt x="19662" y="9787"/>
                        </a:cubicBezTo>
                        <a:cubicBezTo>
                          <a:pt x="19595" y="9112"/>
                          <a:pt x="19327" y="10462"/>
                          <a:pt x="19127" y="10462"/>
                        </a:cubicBezTo>
                        <a:cubicBezTo>
                          <a:pt x="18926" y="10462"/>
                          <a:pt x="18792" y="10125"/>
                          <a:pt x="18592" y="9787"/>
                        </a:cubicBezTo>
                        <a:cubicBezTo>
                          <a:pt x="18257" y="9112"/>
                          <a:pt x="17522" y="7087"/>
                          <a:pt x="17522" y="7087"/>
                        </a:cubicBezTo>
                        <a:cubicBezTo>
                          <a:pt x="16585" y="7762"/>
                          <a:pt x="16050" y="10462"/>
                          <a:pt x="15181" y="12825"/>
                        </a:cubicBezTo>
                        <a:cubicBezTo>
                          <a:pt x="14646" y="13838"/>
                          <a:pt x="13910" y="14175"/>
                          <a:pt x="13375" y="14850"/>
                        </a:cubicBezTo>
                        <a:cubicBezTo>
                          <a:pt x="12841" y="18225"/>
                          <a:pt x="13309" y="17888"/>
                          <a:pt x="14111" y="19238"/>
                        </a:cubicBezTo>
                        <a:cubicBezTo>
                          <a:pt x="13309" y="20925"/>
                          <a:pt x="13242" y="19238"/>
                          <a:pt x="12506" y="21263"/>
                        </a:cubicBezTo>
                        <a:cubicBezTo>
                          <a:pt x="12038" y="20925"/>
                          <a:pt x="11570" y="21600"/>
                          <a:pt x="11236" y="20588"/>
                        </a:cubicBezTo>
                        <a:cubicBezTo>
                          <a:pt x="11035" y="19913"/>
                          <a:pt x="11637" y="19913"/>
                          <a:pt x="11771" y="19238"/>
                        </a:cubicBezTo>
                        <a:cubicBezTo>
                          <a:pt x="12038" y="16200"/>
                          <a:pt x="9898" y="9450"/>
                          <a:pt x="11369" y="13500"/>
                        </a:cubicBezTo>
                        <a:cubicBezTo>
                          <a:pt x="12239" y="18563"/>
                          <a:pt x="12239" y="12150"/>
                          <a:pt x="11236" y="10462"/>
                        </a:cubicBezTo>
                        <a:cubicBezTo>
                          <a:pt x="11102" y="9112"/>
                          <a:pt x="11102" y="7425"/>
                          <a:pt x="10500" y="7762"/>
                        </a:cubicBezTo>
                        <a:cubicBezTo>
                          <a:pt x="10166" y="7762"/>
                          <a:pt x="9430" y="9112"/>
                          <a:pt x="9430" y="9112"/>
                        </a:cubicBezTo>
                        <a:cubicBezTo>
                          <a:pt x="9029" y="13163"/>
                          <a:pt x="9497" y="10462"/>
                          <a:pt x="8895" y="9112"/>
                        </a:cubicBezTo>
                        <a:cubicBezTo>
                          <a:pt x="8627" y="8437"/>
                          <a:pt x="8360" y="8437"/>
                          <a:pt x="8159" y="8437"/>
                        </a:cubicBezTo>
                        <a:cubicBezTo>
                          <a:pt x="7758" y="3712"/>
                          <a:pt x="6621" y="2025"/>
                          <a:pt x="5484" y="675"/>
                        </a:cubicBezTo>
                        <a:cubicBezTo>
                          <a:pt x="4615" y="1350"/>
                          <a:pt x="4548" y="3037"/>
                          <a:pt x="3880" y="4725"/>
                        </a:cubicBezTo>
                        <a:cubicBezTo>
                          <a:pt x="2943" y="4725"/>
                          <a:pt x="-66" y="4050"/>
                          <a:pt x="1" y="0"/>
                        </a:cubicBezTo>
                        <a:lnTo>
                          <a:pt x="14646" y="337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0" name="Shape 140"/>
                  <p:cNvSpPr/>
                  <p:nvPr/>
                </p:nvSpPr>
                <p:spPr>
                  <a:xfrm>
                    <a:off x="2395392" y="7937"/>
                    <a:ext cx="275461" cy="317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726" h="21600" extrusionOk="0">
                        <a:moveTo>
                          <a:pt x="5865" y="21600"/>
                        </a:moveTo>
                        <a:cubicBezTo>
                          <a:pt x="4281" y="13239"/>
                          <a:pt x="-1695" y="4181"/>
                          <a:pt x="465" y="697"/>
                        </a:cubicBezTo>
                        <a:lnTo>
                          <a:pt x="18825" y="0"/>
                        </a:lnTo>
                        <a:cubicBezTo>
                          <a:pt x="19617" y="2787"/>
                          <a:pt x="19905" y="3484"/>
                          <a:pt x="19617" y="9755"/>
                        </a:cubicBezTo>
                        <a:cubicBezTo>
                          <a:pt x="18825" y="7665"/>
                          <a:pt x="18177" y="11148"/>
                          <a:pt x="17313" y="11148"/>
                        </a:cubicBezTo>
                        <a:lnTo>
                          <a:pt x="5865" y="21600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1" name="Shape 141"/>
                  <p:cNvSpPr/>
                  <p:nvPr/>
                </p:nvSpPr>
                <p:spPr>
                  <a:xfrm>
                    <a:off x="1706562" y="59870"/>
                    <a:ext cx="16790" cy="99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691" h="13578" extrusionOk="0">
                        <a:moveTo>
                          <a:pt x="0" y="10599"/>
                        </a:moveTo>
                        <a:cubicBezTo>
                          <a:pt x="5268" y="171"/>
                          <a:pt x="21600" y="-8022"/>
                          <a:pt x="6322" y="13578"/>
                        </a:cubicBezTo>
                        <a:cubicBezTo>
                          <a:pt x="4215" y="12833"/>
                          <a:pt x="0" y="10599"/>
                          <a:pt x="0" y="1059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2" name="Shape 142"/>
                  <p:cNvSpPr/>
                  <p:nvPr/>
                </p:nvSpPr>
                <p:spPr>
                  <a:xfrm>
                    <a:off x="928687" y="7937"/>
                    <a:ext cx="692151" cy="2413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617" y="142"/>
                        </a:moveTo>
                        <a:lnTo>
                          <a:pt x="21600" y="0"/>
                        </a:lnTo>
                        <a:cubicBezTo>
                          <a:pt x="21303" y="2132"/>
                          <a:pt x="21253" y="5968"/>
                          <a:pt x="20609" y="7674"/>
                        </a:cubicBezTo>
                        <a:cubicBezTo>
                          <a:pt x="20312" y="8526"/>
                          <a:pt x="20064" y="8953"/>
                          <a:pt x="19668" y="9663"/>
                        </a:cubicBezTo>
                        <a:cubicBezTo>
                          <a:pt x="19618" y="9805"/>
                          <a:pt x="19420" y="9947"/>
                          <a:pt x="19420" y="9947"/>
                        </a:cubicBezTo>
                        <a:cubicBezTo>
                          <a:pt x="18677" y="8953"/>
                          <a:pt x="19073" y="9663"/>
                          <a:pt x="18578" y="10374"/>
                        </a:cubicBezTo>
                        <a:cubicBezTo>
                          <a:pt x="18380" y="11653"/>
                          <a:pt x="18380" y="11795"/>
                          <a:pt x="17884" y="12505"/>
                        </a:cubicBezTo>
                        <a:cubicBezTo>
                          <a:pt x="17785" y="13074"/>
                          <a:pt x="18033" y="13216"/>
                          <a:pt x="17934" y="14068"/>
                        </a:cubicBezTo>
                        <a:cubicBezTo>
                          <a:pt x="17983" y="14495"/>
                          <a:pt x="18033" y="14921"/>
                          <a:pt x="18033" y="15205"/>
                        </a:cubicBezTo>
                        <a:cubicBezTo>
                          <a:pt x="18083" y="15489"/>
                          <a:pt x="18132" y="15774"/>
                          <a:pt x="18132" y="16058"/>
                        </a:cubicBezTo>
                        <a:cubicBezTo>
                          <a:pt x="18083" y="16342"/>
                          <a:pt x="18033" y="17053"/>
                          <a:pt x="17934" y="17337"/>
                        </a:cubicBezTo>
                        <a:cubicBezTo>
                          <a:pt x="17785" y="17479"/>
                          <a:pt x="17538" y="16911"/>
                          <a:pt x="17389" y="17053"/>
                        </a:cubicBezTo>
                        <a:cubicBezTo>
                          <a:pt x="17191" y="18332"/>
                          <a:pt x="17439" y="18047"/>
                          <a:pt x="16943" y="18332"/>
                        </a:cubicBezTo>
                        <a:cubicBezTo>
                          <a:pt x="16844" y="17479"/>
                          <a:pt x="17092" y="15774"/>
                          <a:pt x="17191" y="14921"/>
                        </a:cubicBezTo>
                        <a:cubicBezTo>
                          <a:pt x="17191" y="14211"/>
                          <a:pt x="16745" y="14495"/>
                          <a:pt x="16745" y="14211"/>
                        </a:cubicBezTo>
                        <a:cubicBezTo>
                          <a:pt x="16745" y="13926"/>
                          <a:pt x="17042" y="13500"/>
                          <a:pt x="17042" y="13216"/>
                        </a:cubicBezTo>
                        <a:cubicBezTo>
                          <a:pt x="17042" y="13074"/>
                          <a:pt x="17042" y="12647"/>
                          <a:pt x="16943" y="12647"/>
                        </a:cubicBezTo>
                        <a:cubicBezTo>
                          <a:pt x="16794" y="12647"/>
                          <a:pt x="16051" y="13358"/>
                          <a:pt x="15853" y="13358"/>
                        </a:cubicBezTo>
                        <a:cubicBezTo>
                          <a:pt x="15705" y="12221"/>
                          <a:pt x="16250" y="12505"/>
                          <a:pt x="15705" y="12079"/>
                        </a:cubicBezTo>
                        <a:cubicBezTo>
                          <a:pt x="15407" y="12932"/>
                          <a:pt x="15160" y="13216"/>
                          <a:pt x="14714" y="13358"/>
                        </a:cubicBezTo>
                        <a:cubicBezTo>
                          <a:pt x="14862" y="14779"/>
                          <a:pt x="15209" y="14353"/>
                          <a:pt x="15853" y="14637"/>
                        </a:cubicBezTo>
                        <a:cubicBezTo>
                          <a:pt x="15754" y="15489"/>
                          <a:pt x="15407" y="15774"/>
                          <a:pt x="15110" y="16626"/>
                        </a:cubicBezTo>
                        <a:lnTo>
                          <a:pt x="15407" y="17905"/>
                        </a:lnTo>
                        <a:lnTo>
                          <a:pt x="15606" y="19611"/>
                        </a:lnTo>
                        <a:lnTo>
                          <a:pt x="15308" y="19753"/>
                        </a:lnTo>
                        <a:lnTo>
                          <a:pt x="15556" y="20463"/>
                        </a:lnTo>
                        <a:lnTo>
                          <a:pt x="15209" y="21600"/>
                        </a:lnTo>
                        <a:lnTo>
                          <a:pt x="0" y="21174"/>
                        </a:lnTo>
                        <a:lnTo>
                          <a:pt x="3617" y="142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3" name="Shape 143"/>
                  <p:cNvSpPr/>
                  <p:nvPr/>
                </p:nvSpPr>
                <p:spPr>
                  <a:xfrm>
                    <a:off x="1623948" y="-1"/>
                    <a:ext cx="30227" cy="846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4" h="20945" extrusionOk="0">
                        <a:moveTo>
                          <a:pt x="1262" y="20422"/>
                        </a:moveTo>
                        <a:cubicBezTo>
                          <a:pt x="-1036" y="18458"/>
                          <a:pt x="-576" y="15447"/>
                          <a:pt x="5858" y="14138"/>
                        </a:cubicBezTo>
                        <a:cubicBezTo>
                          <a:pt x="6317" y="12436"/>
                          <a:pt x="6777" y="10604"/>
                          <a:pt x="6777" y="8902"/>
                        </a:cubicBezTo>
                        <a:cubicBezTo>
                          <a:pt x="6777" y="7593"/>
                          <a:pt x="4019" y="5236"/>
                          <a:pt x="4019" y="5236"/>
                        </a:cubicBezTo>
                        <a:cubicBezTo>
                          <a:pt x="5398" y="2618"/>
                          <a:pt x="4019" y="3796"/>
                          <a:pt x="6777" y="1571"/>
                        </a:cubicBezTo>
                        <a:cubicBezTo>
                          <a:pt x="7236" y="1047"/>
                          <a:pt x="8615" y="0"/>
                          <a:pt x="8615" y="0"/>
                        </a:cubicBezTo>
                        <a:cubicBezTo>
                          <a:pt x="16428" y="785"/>
                          <a:pt x="14130" y="916"/>
                          <a:pt x="13211" y="3927"/>
                        </a:cubicBezTo>
                        <a:cubicBezTo>
                          <a:pt x="16428" y="6807"/>
                          <a:pt x="17347" y="9949"/>
                          <a:pt x="20564" y="12829"/>
                        </a:cubicBezTo>
                        <a:cubicBezTo>
                          <a:pt x="19185" y="15185"/>
                          <a:pt x="19645" y="14793"/>
                          <a:pt x="13211" y="14138"/>
                        </a:cubicBezTo>
                        <a:cubicBezTo>
                          <a:pt x="10453" y="15447"/>
                          <a:pt x="11832" y="14662"/>
                          <a:pt x="9534" y="16495"/>
                        </a:cubicBezTo>
                        <a:cubicBezTo>
                          <a:pt x="9075" y="16756"/>
                          <a:pt x="8615" y="17280"/>
                          <a:pt x="8615" y="17280"/>
                        </a:cubicBezTo>
                        <a:cubicBezTo>
                          <a:pt x="9534" y="17411"/>
                          <a:pt x="10913" y="17280"/>
                          <a:pt x="11373" y="17542"/>
                        </a:cubicBezTo>
                        <a:cubicBezTo>
                          <a:pt x="12292" y="17935"/>
                          <a:pt x="13211" y="19113"/>
                          <a:pt x="13211" y="19113"/>
                        </a:cubicBezTo>
                        <a:cubicBezTo>
                          <a:pt x="11373" y="21600"/>
                          <a:pt x="9534" y="20291"/>
                          <a:pt x="4938" y="19375"/>
                        </a:cubicBezTo>
                        <a:cubicBezTo>
                          <a:pt x="4019" y="19898"/>
                          <a:pt x="4019" y="20945"/>
                          <a:pt x="2181" y="20945"/>
                        </a:cubicBezTo>
                        <a:cubicBezTo>
                          <a:pt x="1262" y="20945"/>
                          <a:pt x="802" y="20422"/>
                          <a:pt x="343" y="20160"/>
                        </a:cubicBezTo>
                        <a:cubicBezTo>
                          <a:pt x="343" y="20029"/>
                          <a:pt x="802" y="20291"/>
                          <a:pt x="1262" y="2042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4" name="Shape 144"/>
                  <p:cNvSpPr/>
                  <p:nvPr/>
                </p:nvSpPr>
                <p:spPr>
                  <a:xfrm>
                    <a:off x="1603375" y="76330"/>
                    <a:ext cx="93663" cy="506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277" extrusionOk="0">
                        <a:moveTo>
                          <a:pt x="4070" y="11469"/>
                        </a:moveTo>
                        <a:cubicBezTo>
                          <a:pt x="4539" y="9792"/>
                          <a:pt x="5165" y="9372"/>
                          <a:pt x="4696" y="7694"/>
                        </a:cubicBezTo>
                        <a:cubicBezTo>
                          <a:pt x="5165" y="4339"/>
                          <a:pt x="5791" y="3710"/>
                          <a:pt x="7826" y="5597"/>
                        </a:cubicBezTo>
                        <a:cubicBezTo>
                          <a:pt x="7983" y="6436"/>
                          <a:pt x="8296" y="7275"/>
                          <a:pt x="8452" y="8114"/>
                        </a:cubicBezTo>
                        <a:cubicBezTo>
                          <a:pt x="8609" y="8953"/>
                          <a:pt x="10330" y="8953"/>
                          <a:pt x="10330" y="8953"/>
                        </a:cubicBezTo>
                        <a:cubicBezTo>
                          <a:pt x="11739" y="7694"/>
                          <a:pt x="12052" y="8114"/>
                          <a:pt x="12522" y="10211"/>
                        </a:cubicBezTo>
                        <a:cubicBezTo>
                          <a:pt x="14400" y="8533"/>
                          <a:pt x="15809" y="6436"/>
                          <a:pt x="18157" y="5597"/>
                        </a:cubicBezTo>
                        <a:cubicBezTo>
                          <a:pt x="19565" y="2661"/>
                          <a:pt x="18783" y="3710"/>
                          <a:pt x="20348" y="2242"/>
                        </a:cubicBezTo>
                        <a:cubicBezTo>
                          <a:pt x="20974" y="984"/>
                          <a:pt x="20974" y="-1323"/>
                          <a:pt x="21600" y="984"/>
                        </a:cubicBezTo>
                        <a:cubicBezTo>
                          <a:pt x="21130" y="5178"/>
                          <a:pt x="19722" y="8114"/>
                          <a:pt x="16591" y="8953"/>
                        </a:cubicBezTo>
                        <a:cubicBezTo>
                          <a:pt x="15183" y="10211"/>
                          <a:pt x="14557" y="11469"/>
                          <a:pt x="13148" y="12727"/>
                        </a:cubicBezTo>
                        <a:cubicBezTo>
                          <a:pt x="12522" y="15244"/>
                          <a:pt x="12365" y="15244"/>
                          <a:pt x="10330" y="15663"/>
                        </a:cubicBezTo>
                        <a:cubicBezTo>
                          <a:pt x="9391" y="17551"/>
                          <a:pt x="8922" y="19019"/>
                          <a:pt x="7513" y="20277"/>
                        </a:cubicBezTo>
                        <a:cubicBezTo>
                          <a:pt x="6574" y="18390"/>
                          <a:pt x="5791" y="18180"/>
                          <a:pt x="4070" y="17341"/>
                        </a:cubicBezTo>
                        <a:cubicBezTo>
                          <a:pt x="3757" y="17131"/>
                          <a:pt x="3130" y="16922"/>
                          <a:pt x="3130" y="16922"/>
                        </a:cubicBezTo>
                        <a:cubicBezTo>
                          <a:pt x="1565" y="17551"/>
                          <a:pt x="2191" y="18390"/>
                          <a:pt x="3443" y="19019"/>
                        </a:cubicBezTo>
                        <a:cubicBezTo>
                          <a:pt x="2191" y="20277"/>
                          <a:pt x="1409" y="19648"/>
                          <a:pt x="0" y="19019"/>
                        </a:cubicBezTo>
                        <a:cubicBezTo>
                          <a:pt x="313" y="16922"/>
                          <a:pt x="157" y="15873"/>
                          <a:pt x="1565" y="15244"/>
                        </a:cubicBezTo>
                        <a:cubicBezTo>
                          <a:pt x="2348" y="11889"/>
                          <a:pt x="2191" y="13147"/>
                          <a:pt x="4070" y="1146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5" name="Shape 145"/>
                  <p:cNvSpPr/>
                  <p:nvPr/>
                </p:nvSpPr>
                <p:spPr>
                  <a:xfrm>
                    <a:off x="1503362" y="123825"/>
                    <a:ext cx="127001" cy="1143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153" y="2422"/>
                        </a:moveTo>
                        <a:cubicBezTo>
                          <a:pt x="17923" y="1817"/>
                          <a:pt x="18383" y="606"/>
                          <a:pt x="18383" y="606"/>
                        </a:cubicBezTo>
                        <a:cubicBezTo>
                          <a:pt x="19187" y="1615"/>
                          <a:pt x="19187" y="807"/>
                          <a:pt x="19532" y="0"/>
                        </a:cubicBezTo>
                        <a:cubicBezTo>
                          <a:pt x="20796" y="404"/>
                          <a:pt x="20566" y="1413"/>
                          <a:pt x="20911" y="2422"/>
                        </a:cubicBezTo>
                        <a:cubicBezTo>
                          <a:pt x="21140" y="3028"/>
                          <a:pt x="21600" y="4239"/>
                          <a:pt x="21600" y="4239"/>
                        </a:cubicBezTo>
                        <a:cubicBezTo>
                          <a:pt x="21026" y="5652"/>
                          <a:pt x="21600" y="5249"/>
                          <a:pt x="20451" y="5854"/>
                        </a:cubicBezTo>
                        <a:cubicBezTo>
                          <a:pt x="19991" y="6359"/>
                          <a:pt x="19532" y="7671"/>
                          <a:pt x="19532" y="7671"/>
                        </a:cubicBezTo>
                        <a:cubicBezTo>
                          <a:pt x="19417" y="10093"/>
                          <a:pt x="19877" y="11103"/>
                          <a:pt x="18613" y="12718"/>
                        </a:cubicBezTo>
                        <a:cubicBezTo>
                          <a:pt x="17234" y="11910"/>
                          <a:pt x="17809" y="13323"/>
                          <a:pt x="16545" y="13727"/>
                        </a:cubicBezTo>
                        <a:cubicBezTo>
                          <a:pt x="15511" y="13525"/>
                          <a:pt x="14821" y="13626"/>
                          <a:pt x="13787" y="13929"/>
                        </a:cubicBezTo>
                        <a:cubicBezTo>
                          <a:pt x="13098" y="13021"/>
                          <a:pt x="14017" y="12819"/>
                          <a:pt x="12868" y="12516"/>
                        </a:cubicBezTo>
                        <a:cubicBezTo>
                          <a:pt x="12409" y="13121"/>
                          <a:pt x="12409" y="14333"/>
                          <a:pt x="11719" y="14736"/>
                        </a:cubicBezTo>
                        <a:cubicBezTo>
                          <a:pt x="11260" y="14938"/>
                          <a:pt x="10340" y="15140"/>
                          <a:pt x="10340" y="15140"/>
                        </a:cubicBezTo>
                        <a:cubicBezTo>
                          <a:pt x="9996" y="14232"/>
                          <a:pt x="10226" y="13626"/>
                          <a:pt x="9191" y="13323"/>
                        </a:cubicBezTo>
                        <a:cubicBezTo>
                          <a:pt x="7813" y="13525"/>
                          <a:pt x="7468" y="13525"/>
                          <a:pt x="6664" y="14535"/>
                        </a:cubicBezTo>
                        <a:cubicBezTo>
                          <a:pt x="7583" y="15140"/>
                          <a:pt x="7813" y="14837"/>
                          <a:pt x="8732" y="14333"/>
                        </a:cubicBezTo>
                        <a:cubicBezTo>
                          <a:pt x="9306" y="14736"/>
                          <a:pt x="9766" y="15645"/>
                          <a:pt x="8962" y="16150"/>
                        </a:cubicBezTo>
                        <a:cubicBezTo>
                          <a:pt x="8617" y="16351"/>
                          <a:pt x="7123" y="16654"/>
                          <a:pt x="6664" y="16755"/>
                        </a:cubicBezTo>
                        <a:cubicBezTo>
                          <a:pt x="5515" y="17462"/>
                          <a:pt x="5055" y="17462"/>
                          <a:pt x="3906" y="16755"/>
                        </a:cubicBezTo>
                        <a:cubicBezTo>
                          <a:pt x="4021" y="16351"/>
                          <a:pt x="3906" y="15948"/>
                          <a:pt x="4136" y="15544"/>
                        </a:cubicBezTo>
                        <a:cubicBezTo>
                          <a:pt x="4366" y="15140"/>
                          <a:pt x="6319" y="14736"/>
                          <a:pt x="5285" y="14535"/>
                        </a:cubicBezTo>
                        <a:cubicBezTo>
                          <a:pt x="4826" y="14434"/>
                          <a:pt x="3906" y="14938"/>
                          <a:pt x="3906" y="14938"/>
                        </a:cubicBezTo>
                        <a:cubicBezTo>
                          <a:pt x="3677" y="15645"/>
                          <a:pt x="3217" y="16049"/>
                          <a:pt x="2987" y="16755"/>
                        </a:cubicBezTo>
                        <a:cubicBezTo>
                          <a:pt x="4136" y="18370"/>
                          <a:pt x="4136" y="17462"/>
                          <a:pt x="3447" y="19178"/>
                        </a:cubicBezTo>
                        <a:cubicBezTo>
                          <a:pt x="3217" y="19783"/>
                          <a:pt x="1609" y="20187"/>
                          <a:pt x="1609" y="20187"/>
                        </a:cubicBezTo>
                        <a:cubicBezTo>
                          <a:pt x="574" y="21600"/>
                          <a:pt x="1264" y="21196"/>
                          <a:pt x="0" y="21600"/>
                        </a:cubicBezTo>
                        <a:cubicBezTo>
                          <a:pt x="230" y="20389"/>
                          <a:pt x="574" y="19985"/>
                          <a:pt x="919" y="18976"/>
                        </a:cubicBezTo>
                        <a:cubicBezTo>
                          <a:pt x="689" y="17966"/>
                          <a:pt x="345" y="17462"/>
                          <a:pt x="0" y="16553"/>
                        </a:cubicBezTo>
                        <a:cubicBezTo>
                          <a:pt x="345" y="15746"/>
                          <a:pt x="804" y="15847"/>
                          <a:pt x="1609" y="15342"/>
                        </a:cubicBezTo>
                        <a:cubicBezTo>
                          <a:pt x="2068" y="14232"/>
                          <a:pt x="2643" y="14131"/>
                          <a:pt x="3677" y="13525"/>
                        </a:cubicBezTo>
                        <a:cubicBezTo>
                          <a:pt x="4251" y="12819"/>
                          <a:pt x="4251" y="12415"/>
                          <a:pt x="5055" y="11910"/>
                        </a:cubicBezTo>
                        <a:cubicBezTo>
                          <a:pt x="7353" y="12213"/>
                          <a:pt x="6319" y="12314"/>
                          <a:pt x="8272" y="11708"/>
                        </a:cubicBezTo>
                        <a:cubicBezTo>
                          <a:pt x="8732" y="11607"/>
                          <a:pt x="9651" y="11305"/>
                          <a:pt x="9651" y="11305"/>
                        </a:cubicBezTo>
                        <a:cubicBezTo>
                          <a:pt x="12064" y="12011"/>
                          <a:pt x="11145" y="8479"/>
                          <a:pt x="13098" y="7873"/>
                        </a:cubicBezTo>
                        <a:cubicBezTo>
                          <a:pt x="13443" y="8781"/>
                          <a:pt x="12638" y="8983"/>
                          <a:pt x="13787" y="9286"/>
                        </a:cubicBezTo>
                        <a:cubicBezTo>
                          <a:pt x="14362" y="8579"/>
                          <a:pt x="14362" y="8176"/>
                          <a:pt x="15166" y="7671"/>
                        </a:cubicBezTo>
                        <a:cubicBezTo>
                          <a:pt x="15855" y="6864"/>
                          <a:pt x="16774" y="6561"/>
                          <a:pt x="17234" y="5450"/>
                        </a:cubicBezTo>
                        <a:cubicBezTo>
                          <a:pt x="17349" y="5047"/>
                          <a:pt x="17694" y="4239"/>
                          <a:pt x="17694" y="4239"/>
                        </a:cubicBezTo>
                        <a:cubicBezTo>
                          <a:pt x="17464" y="4138"/>
                          <a:pt x="17004" y="4037"/>
                          <a:pt x="17004" y="3836"/>
                        </a:cubicBezTo>
                        <a:cubicBezTo>
                          <a:pt x="17004" y="3634"/>
                          <a:pt x="18498" y="3331"/>
                          <a:pt x="17464" y="3230"/>
                        </a:cubicBezTo>
                        <a:lnTo>
                          <a:pt x="18153" y="2422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6" name="Shape 146"/>
                  <p:cNvSpPr/>
                  <p:nvPr/>
                </p:nvSpPr>
                <p:spPr>
                  <a:xfrm>
                    <a:off x="1587499" y="159458"/>
                    <a:ext cx="6083" cy="405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791" h="13791" extrusionOk="0">
                        <a:moveTo>
                          <a:pt x="0" y="7145"/>
                        </a:moveTo>
                        <a:cubicBezTo>
                          <a:pt x="9969" y="-7809"/>
                          <a:pt x="21600" y="3822"/>
                          <a:pt x="6646" y="13791"/>
                        </a:cubicBezTo>
                        <a:cubicBezTo>
                          <a:pt x="0" y="2160"/>
                          <a:pt x="0" y="499"/>
                          <a:pt x="0" y="714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7" name="Shape 147"/>
                  <p:cNvSpPr/>
                  <p:nvPr/>
                </p:nvSpPr>
                <p:spPr>
                  <a:xfrm>
                    <a:off x="876300" y="234950"/>
                    <a:ext cx="550863" cy="2985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90" extrusionOk="0">
                        <a:moveTo>
                          <a:pt x="21228" y="230"/>
                        </a:moveTo>
                        <a:cubicBezTo>
                          <a:pt x="21307" y="574"/>
                          <a:pt x="21520" y="613"/>
                          <a:pt x="21600" y="996"/>
                        </a:cubicBezTo>
                        <a:cubicBezTo>
                          <a:pt x="21520" y="1379"/>
                          <a:pt x="21307" y="1570"/>
                          <a:pt x="21174" y="1915"/>
                        </a:cubicBezTo>
                        <a:cubicBezTo>
                          <a:pt x="21041" y="2336"/>
                          <a:pt x="20962" y="2719"/>
                          <a:pt x="20696" y="2987"/>
                        </a:cubicBezTo>
                        <a:cubicBezTo>
                          <a:pt x="20563" y="3255"/>
                          <a:pt x="20509" y="3370"/>
                          <a:pt x="20589" y="3677"/>
                        </a:cubicBezTo>
                        <a:cubicBezTo>
                          <a:pt x="20403" y="4098"/>
                          <a:pt x="20164" y="4366"/>
                          <a:pt x="19898" y="4672"/>
                        </a:cubicBezTo>
                        <a:cubicBezTo>
                          <a:pt x="19791" y="4787"/>
                          <a:pt x="19578" y="4979"/>
                          <a:pt x="19578" y="4979"/>
                        </a:cubicBezTo>
                        <a:cubicBezTo>
                          <a:pt x="19685" y="5400"/>
                          <a:pt x="19445" y="5362"/>
                          <a:pt x="19206" y="5438"/>
                        </a:cubicBezTo>
                        <a:cubicBezTo>
                          <a:pt x="19046" y="5668"/>
                          <a:pt x="18940" y="5783"/>
                          <a:pt x="18727" y="5898"/>
                        </a:cubicBezTo>
                        <a:cubicBezTo>
                          <a:pt x="18248" y="5745"/>
                          <a:pt x="17291" y="6472"/>
                          <a:pt x="16865" y="6894"/>
                        </a:cubicBezTo>
                        <a:cubicBezTo>
                          <a:pt x="16918" y="7238"/>
                          <a:pt x="16785" y="7391"/>
                          <a:pt x="17025" y="7506"/>
                        </a:cubicBezTo>
                        <a:cubicBezTo>
                          <a:pt x="17104" y="7851"/>
                          <a:pt x="17025" y="7928"/>
                          <a:pt x="16812" y="8043"/>
                        </a:cubicBezTo>
                        <a:cubicBezTo>
                          <a:pt x="16652" y="8387"/>
                          <a:pt x="16572" y="8655"/>
                          <a:pt x="16333" y="8885"/>
                        </a:cubicBezTo>
                        <a:cubicBezTo>
                          <a:pt x="16253" y="8847"/>
                          <a:pt x="16120" y="8923"/>
                          <a:pt x="16067" y="8809"/>
                        </a:cubicBezTo>
                        <a:cubicBezTo>
                          <a:pt x="15934" y="8426"/>
                          <a:pt x="16227" y="7621"/>
                          <a:pt x="16493" y="7506"/>
                        </a:cubicBezTo>
                        <a:cubicBezTo>
                          <a:pt x="16572" y="7162"/>
                          <a:pt x="16413" y="7162"/>
                          <a:pt x="16493" y="6817"/>
                        </a:cubicBezTo>
                        <a:cubicBezTo>
                          <a:pt x="16413" y="6281"/>
                          <a:pt x="16200" y="6434"/>
                          <a:pt x="15907" y="6587"/>
                        </a:cubicBezTo>
                        <a:cubicBezTo>
                          <a:pt x="15748" y="6894"/>
                          <a:pt x="15562" y="7085"/>
                          <a:pt x="15322" y="7200"/>
                        </a:cubicBezTo>
                        <a:cubicBezTo>
                          <a:pt x="15216" y="7430"/>
                          <a:pt x="15109" y="7660"/>
                          <a:pt x="15003" y="7889"/>
                        </a:cubicBezTo>
                        <a:cubicBezTo>
                          <a:pt x="14923" y="8043"/>
                          <a:pt x="14790" y="8349"/>
                          <a:pt x="14790" y="8349"/>
                        </a:cubicBezTo>
                        <a:cubicBezTo>
                          <a:pt x="14843" y="8962"/>
                          <a:pt x="14870" y="9306"/>
                          <a:pt x="15216" y="9651"/>
                        </a:cubicBezTo>
                        <a:cubicBezTo>
                          <a:pt x="15402" y="10034"/>
                          <a:pt x="15588" y="10455"/>
                          <a:pt x="15854" y="10723"/>
                        </a:cubicBezTo>
                        <a:cubicBezTo>
                          <a:pt x="15907" y="10953"/>
                          <a:pt x="16014" y="11413"/>
                          <a:pt x="16014" y="11413"/>
                        </a:cubicBezTo>
                        <a:cubicBezTo>
                          <a:pt x="15987" y="11796"/>
                          <a:pt x="15934" y="13826"/>
                          <a:pt x="15801" y="14094"/>
                        </a:cubicBezTo>
                        <a:cubicBezTo>
                          <a:pt x="15695" y="14323"/>
                          <a:pt x="15322" y="14477"/>
                          <a:pt x="15163" y="14630"/>
                        </a:cubicBezTo>
                        <a:cubicBezTo>
                          <a:pt x="14976" y="15051"/>
                          <a:pt x="14631" y="15166"/>
                          <a:pt x="14418" y="15549"/>
                        </a:cubicBezTo>
                        <a:cubicBezTo>
                          <a:pt x="14258" y="15817"/>
                          <a:pt x="14338" y="15970"/>
                          <a:pt x="14099" y="16085"/>
                        </a:cubicBezTo>
                        <a:cubicBezTo>
                          <a:pt x="13992" y="15626"/>
                          <a:pt x="14311" y="14974"/>
                          <a:pt x="13886" y="14783"/>
                        </a:cubicBezTo>
                        <a:cubicBezTo>
                          <a:pt x="13726" y="14438"/>
                          <a:pt x="13567" y="13940"/>
                          <a:pt x="13354" y="13634"/>
                        </a:cubicBezTo>
                        <a:cubicBezTo>
                          <a:pt x="13221" y="13060"/>
                          <a:pt x="13433" y="13787"/>
                          <a:pt x="12822" y="13328"/>
                        </a:cubicBezTo>
                        <a:cubicBezTo>
                          <a:pt x="12715" y="13251"/>
                          <a:pt x="12715" y="12983"/>
                          <a:pt x="12609" y="12868"/>
                        </a:cubicBezTo>
                        <a:cubicBezTo>
                          <a:pt x="12502" y="12370"/>
                          <a:pt x="12396" y="13098"/>
                          <a:pt x="12290" y="13328"/>
                        </a:cubicBezTo>
                        <a:cubicBezTo>
                          <a:pt x="12236" y="13711"/>
                          <a:pt x="12130" y="13902"/>
                          <a:pt x="12077" y="14323"/>
                        </a:cubicBezTo>
                        <a:cubicBezTo>
                          <a:pt x="12157" y="14668"/>
                          <a:pt x="12103" y="14821"/>
                          <a:pt x="11970" y="15089"/>
                        </a:cubicBezTo>
                        <a:cubicBezTo>
                          <a:pt x="12077" y="15281"/>
                          <a:pt x="12343" y="15740"/>
                          <a:pt x="12396" y="16009"/>
                        </a:cubicBezTo>
                        <a:cubicBezTo>
                          <a:pt x="12609" y="16966"/>
                          <a:pt x="12556" y="17540"/>
                          <a:pt x="13300" y="17770"/>
                        </a:cubicBezTo>
                        <a:cubicBezTo>
                          <a:pt x="13487" y="17962"/>
                          <a:pt x="13567" y="18153"/>
                          <a:pt x="13726" y="18383"/>
                        </a:cubicBezTo>
                        <a:cubicBezTo>
                          <a:pt x="13593" y="18919"/>
                          <a:pt x="13646" y="19494"/>
                          <a:pt x="13567" y="20068"/>
                        </a:cubicBezTo>
                        <a:cubicBezTo>
                          <a:pt x="13620" y="20566"/>
                          <a:pt x="13593" y="20719"/>
                          <a:pt x="13886" y="20987"/>
                        </a:cubicBezTo>
                        <a:cubicBezTo>
                          <a:pt x="13912" y="21140"/>
                          <a:pt x="13966" y="21294"/>
                          <a:pt x="13992" y="21447"/>
                        </a:cubicBezTo>
                        <a:cubicBezTo>
                          <a:pt x="14019" y="21600"/>
                          <a:pt x="13673" y="21294"/>
                          <a:pt x="13673" y="21294"/>
                        </a:cubicBezTo>
                        <a:cubicBezTo>
                          <a:pt x="13354" y="21600"/>
                          <a:pt x="13327" y="21102"/>
                          <a:pt x="13088" y="20834"/>
                        </a:cubicBezTo>
                        <a:cubicBezTo>
                          <a:pt x="12981" y="20719"/>
                          <a:pt x="12768" y="20528"/>
                          <a:pt x="12768" y="20528"/>
                        </a:cubicBezTo>
                        <a:cubicBezTo>
                          <a:pt x="12529" y="19991"/>
                          <a:pt x="12609" y="20260"/>
                          <a:pt x="12502" y="19838"/>
                        </a:cubicBezTo>
                        <a:cubicBezTo>
                          <a:pt x="12423" y="18804"/>
                          <a:pt x="12263" y="17081"/>
                          <a:pt x="11598" y="16468"/>
                        </a:cubicBezTo>
                        <a:cubicBezTo>
                          <a:pt x="11385" y="16583"/>
                          <a:pt x="11305" y="16583"/>
                          <a:pt x="11226" y="16238"/>
                        </a:cubicBezTo>
                        <a:cubicBezTo>
                          <a:pt x="11359" y="15472"/>
                          <a:pt x="11492" y="14668"/>
                          <a:pt x="11651" y="13940"/>
                        </a:cubicBezTo>
                        <a:cubicBezTo>
                          <a:pt x="11598" y="13136"/>
                          <a:pt x="11465" y="12638"/>
                          <a:pt x="11332" y="11872"/>
                        </a:cubicBezTo>
                        <a:cubicBezTo>
                          <a:pt x="11412" y="11566"/>
                          <a:pt x="11305" y="11489"/>
                          <a:pt x="11226" y="11183"/>
                        </a:cubicBezTo>
                        <a:cubicBezTo>
                          <a:pt x="11279" y="10800"/>
                          <a:pt x="11385" y="10609"/>
                          <a:pt x="11226" y="10264"/>
                        </a:cubicBezTo>
                        <a:cubicBezTo>
                          <a:pt x="11172" y="10302"/>
                          <a:pt x="11119" y="10302"/>
                          <a:pt x="11066" y="10340"/>
                        </a:cubicBezTo>
                        <a:cubicBezTo>
                          <a:pt x="11013" y="10417"/>
                          <a:pt x="11013" y="10532"/>
                          <a:pt x="10960" y="10570"/>
                        </a:cubicBezTo>
                        <a:cubicBezTo>
                          <a:pt x="10853" y="10647"/>
                          <a:pt x="10640" y="10723"/>
                          <a:pt x="10640" y="10723"/>
                        </a:cubicBezTo>
                        <a:cubicBezTo>
                          <a:pt x="10481" y="10494"/>
                          <a:pt x="10348" y="10494"/>
                          <a:pt x="10268" y="10187"/>
                        </a:cubicBezTo>
                        <a:cubicBezTo>
                          <a:pt x="10401" y="9613"/>
                          <a:pt x="10082" y="7889"/>
                          <a:pt x="9683" y="7506"/>
                        </a:cubicBezTo>
                        <a:cubicBezTo>
                          <a:pt x="9497" y="7123"/>
                          <a:pt x="9523" y="6970"/>
                          <a:pt x="9576" y="6511"/>
                        </a:cubicBezTo>
                        <a:cubicBezTo>
                          <a:pt x="9523" y="6128"/>
                          <a:pt x="9470" y="5630"/>
                          <a:pt x="9204" y="5515"/>
                        </a:cubicBezTo>
                        <a:cubicBezTo>
                          <a:pt x="9124" y="5898"/>
                          <a:pt x="8991" y="6128"/>
                          <a:pt x="8778" y="6357"/>
                        </a:cubicBezTo>
                        <a:cubicBezTo>
                          <a:pt x="8592" y="6281"/>
                          <a:pt x="8193" y="6128"/>
                          <a:pt x="8193" y="6128"/>
                        </a:cubicBezTo>
                        <a:cubicBezTo>
                          <a:pt x="7874" y="6204"/>
                          <a:pt x="7900" y="6357"/>
                          <a:pt x="7661" y="6587"/>
                        </a:cubicBezTo>
                        <a:cubicBezTo>
                          <a:pt x="7555" y="7085"/>
                          <a:pt x="7501" y="7315"/>
                          <a:pt x="7129" y="7506"/>
                        </a:cubicBezTo>
                        <a:cubicBezTo>
                          <a:pt x="7023" y="7660"/>
                          <a:pt x="6464" y="8847"/>
                          <a:pt x="6437" y="8885"/>
                        </a:cubicBezTo>
                        <a:cubicBezTo>
                          <a:pt x="6145" y="9153"/>
                          <a:pt x="5719" y="9460"/>
                          <a:pt x="5480" y="9804"/>
                        </a:cubicBezTo>
                        <a:cubicBezTo>
                          <a:pt x="5373" y="9957"/>
                          <a:pt x="5320" y="10149"/>
                          <a:pt x="5214" y="10264"/>
                        </a:cubicBezTo>
                        <a:cubicBezTo>
                          <a:pt x="5161" y="10302"/>
                          <a:pt x="5107" y="10302"/>
                          <a:pt x="5054" y="10340"/>
                        </a:cubicBezTo>
                        <a:cubicBezTo>
                          <a:pt x="5001" y="10379"/>
                          <a:pt x="4948" y="10417"/>
                          <a:pt x="4895" y="10494"/>
                        </a:cubicBezTo>
                        <a:cubicBezTo>
                          <a:pt x="4788" y="10647"/>
                          <a:pt x="4575" y="10953"/>
                          <a:pt x="4575" y="10953"/>
                        </a:cubicBezTo>
                        <a:cubicBezTo>
                          <a:pt x="4442" y="11489"/>
                          <a:pt x="4389" y="12026"/>
                          <a:pt x="4256" y="12562"/>
                        </a:cubicBezTo>
                        <a:cubicBezTo>
                          <a:pt x="4203" y="12830"/>
                          <a:pt x="4150" y="13060"/>
                          <a:pt x="4097" y="13328"/>
                        </a:cubicBezTo>
                        <a:cubicBezTo>
                          <a:pt x="4070" y="13404"/>
                          <a:pt x="4043" y="13557"/>
                          <a:pt x="4043" y="13557"/>
                        </a:cubicBezTo>
                        <a:cubicBezTo>
                          <a:pt x="4043" y="13749"/>
                          <a:pt x="4150" y="14706"/>
                          <a:pt x="3884" y="15013"/>
                        </a:cubicBezTo>
                        <a:cubicBezTo>
                          <a:pt x="3751" y="15204"/>
                          <a:pt x="3405" y="15472"/>
                          <a:pt x="3405" y="15472"/>
                        </a:cubicBezTo>
                        <a:cubicBezTo>
                          <a:pt x="3325" y="15779"/>
                          <a:pt x="3245" y="16123"/>
                          <a:pt x="3033" y="16238"/>
                        </a:cubicBezTo>
                        <a:cubicBezTo>
                          <a:pt x="2660" y="16047"/>
                          <a:pt x="2580" y="15511"/>
                          <a:pt x="2500" y="15013"/>
                        </a:cubicBezTo>
                        <a:cubicBezTo>
                          <a:pt x="2288" y="13864"/>
                          <a:pt x="2181" y="12715"/>
                          <a:pt x="1915" y="11566"/>
                        </a:cubicBezTo>
                        <a:cubicBezTo>
                          <a:pt x="1889" y="10762"/>
                          <a:pt x="1862" y="10532"/>
                          <a:pt x="1756" y="9881"/>
                        </a:cubicBezTo>
                        <a:cubicBezTo>
                          <a:pt x="1756" y="9613"/>
                          <a:pt x="1809" y="8387"/>
                          <a:pt x="1702" y="7966"/>
                        </a:cubicBezTo>
                        <a:cubicBezTo>
                          <a:pt x="1862" y="7315"/>
                          <a:pt x="1756" y="6626"/>
                          <a:pt x="1915" y="5974"/>
                        </a:cubicBezTo>
                        <a:cubicBezTo>
                          <a:pt x="1756" y="5323"/>
                          <a:pt x="1596" y="6434"/>
                          <a:pt x="1490" y="6587"/>
                        </a:cubicBezTo>
                        <a:cubicBezTo>
                          <a:pt x="1410" y="6702"/>
                          <a:pt x="1170" y="6894"/>
                          <a:pt x="1170" y="6894"/>
                        </a:cubicBezTo>
                        <a:cubicBezTo>
                          <a:pt x="931" y="6779"/>
                          <a:pt x="745" y="6626"/>
                          <a:pt x="638" y="6204"/>
                        </a:cubicBezTo>
                        <a:cubicBezTo>
                          <a:pt x="612" y="6051"/>
                          <a:pt x="532" y="5745"/>
                          <a:pt x="532" y="5745"/>
                        </a:cubicBezTo>
                        <a:cubicBezTo>
                          <a:pt x="798" y="5668"/>
                          <a:pt x="798" y="5477"/>
                          <a:pt x="1011" y="5285"/>
                        </a:cubicBezTo>
                        <a:cubicBezTo>
                          <a:pt x="931" y="4902"/>
                          <a:pt x="825" y="5094"/>
                          <a:pt x="638" y="5285"/>
                        </a:cubicBezTo>
                        <a:cubicBezTo>
                          <a:pt x="399" y="5170"/>
                          <a:pt x="399" y="5055"/>
                          <a:pt x="479" y="4749"/>
                        </a:cubicBezTo>
                        <a:cubicBezTo>
                          <a:pt x="293" y="4366"/>
                          <a:pt x="239" y="3868"/>
                          <a:pt x="0" y="3523"/>
                        </a:cubicBezTo>
                        <a:lnTo>
                          <a:pt x="2022" y="0"/>
                        </a:lnTo>
                        <a:lnTo>
                          <a:pt x="21228" y="230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8" name="Shape 148"/>
                  <p:cNvSpPr/>
                  <p:nvPr/>
                </p:nvSpPr>
                <p:spPr>
                  <a:xfrm>
                    <a:off x="973838" y="442245"/>
                    <a:ext cx="27169" cy="451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55" h="21168" extrusionOk="0">
                        <a:moveTo>
                          <a:pt x="3014" y="2363"/>
                        </a:moveTo>
                        <a:cubicBezTo>
                          <a:pt x="1507" y="76"/>
                          <a:pt x="4019" y="-432"/>
                          <a:pt x="8038" y="330"/>
                        </a:cubicBezTo>
                        <a:cubicBezTo>
                          <a:pt x="11554" y="2872"/>
                          <a:pt x="13563" y="5667"/>
                          <a:pt x="18084" y="7954"/>
                        </a:cubicBezTo>
                        <a:cubicBezTo>
                          <a:pt x="21098" y="12782"/>
                          <a:pt x="19591" y="19389"/>
                          <a:pt x="9042" y="21168"/>
                        </a:cubicBezTo>
                        <a:cubicBezTo>
                          <a:pt x="2512" y="20152"/>
                          <a:pt x="2010" y="20152"/>
                          <a:pt x="0" y="17102"/>
                        </a:cubicBezTo>
                        <a:cubicBezTo>
                          <a:pt x="503" y="16340"/>
                          <a:pt x="-502" y="584"/>
                          <a:pt x="3014" y="236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49" name="Shape 149"/>
                  <p:cNvSpPr/>
                  <p:nvPr/>
                </p:nvSpPr>
                <p:spPr>
                  <a:xfrm>
                    <a:off x="1396753" y="286701"/>
                    <a:ext cx="26715" cy="371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93" h="21061" extrusionOk="0">
                        <a:moveTo>
                          <a:pt x="5369" y="7634"/>
                        </a:moveTo>
                        <a:cubicBezTo>
                          <a:pt x="6351" y="3256"/>
                          <a:pt x="5860" y="1504"/>
                          <a:pt x="13223" y="45"/>
                        </a:cubicBezTo>
                        <a:cubicBezTo>
                          <a:pt x="15678" y="337"/>
                          <a:pt x="18623" y="-539"/>
                          <a:pt x="20096" y="629"/>
                        </a:cubicBezTo>
                        <a:cubicBezTo>
                          <a:pt x="20587" y="1212"/>
                          <a:pt x="19114" y="5591"/>
                          <a:pt x="18132" y="7050"/>
                        </a:cubicBezTo>
                        <a:cubicBezTo>
                          <a:pt x="14205" y="12012"/>
                          <a:pt x="13714" y="17850"/>
                          <a:pt x="5369" y="21061"/>
                        </a:cubicBezTo>
                        <a:cubicBezTo>
                          <a:pt x="951" y="20185"/>
                          <a:pt x="951" y="19310"/>
                          <a:pt x="2423" y="16975"/>
                        </a:cubicBezTo>
                        <a:cubicBezTo>
                          <a:pt x="1442" y="14056"/>
                          <a:pt x="-1013" y="12888"/>
                          <a:pt x="460" y="9969"/>
                        </a:cubicBezTo>
                        <a:cubicBezTo>
                          <a:pt x="951" y="8802"/>
                          <a:pt x="2914" y="6175"/>
                          <a:pt x="5369" y="763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0" name="Shape 150"/>
                  <p:cNvSpPr/>
                  <p:nvPr/>
                </p:nvSpPr>
                <p:spPr>
                  <a:xfrm>
                    <a:off x="1477659" y="271995"/>
                    <a:ext cx="9968" cy="105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068" h="14395" extrusionOk="0">
                        <a:moveTo>
                          <a:pt x="5618" y="4315"/>
                        </a:moveTo>
                        <a:cubicBezTo>
                          <a:pt x="17498" y="-7205"/>
                          <a:pt x="19658" y="7195"/>
                          <a:pt x="3458" y="14395"/>
                        </a:cubicBezTo>
                        <a:cubicBezTo>
                          <a:pt x="-1942" y="9355"/>
                          <a:pt x="-862" y="8635"/>
                          <a:pt x="5618" y="431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1" name="Shape 151"/>
                  <p:cNvSpPr/>
                  <p:nvPr/>
                </p:nvSpPr>
                <p:spPr>
                  <a:xfrm>
                    <a:off x="0" y="115887"/>
                    <a:ext cx="685693" cy="5619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47" h="21600" extrusionOk="0">
                        <a:moveTo>
                          <a:pt x="13777" y="21561"/>
                        </a:moveTo>
                        <a:lnTo>
                          <a:pt x="15234" y="17994"/>
                        </a:lnTo>
                        <a:lnTo>
                          <a:pt x="14981" y="17412"/>
                        </a:lnTo>
                        <a:lnTo>
                          <a:pt x="15392" y="17489"/>
                        </a:lnTo>
                        <a:lnTo>
                          <a:pt x="15677" y="17102"/>
                        </a:lnTo>
                        <a:lnTo>
                          <a:pt x="15836" y="16016"/>
                        </a:lnTo>
                        <a:lnTo>
                          <a:pt x="15836" y="14387"/>
                        </a:lnTo>
                        <a:lnTo>
                          <a:pt x="9787" y="11130"/>
                        </a:lnTo>
                        <a:lnTo>
                          <a:pt x="9375" y="11944"/>
                        </a:lnTo>
                        <a:lnTo>
                          <a:pt x="8931" y="13418"/>
                        </a:lnTo>
                        <a:lnTo>
                          <a:pt x="12542" y="21600"/>
                        </a:lnTo>
                        <a:lnTo>
                          <a:pt x="9596" y="21561"/>
                        </a:lnTo>
                        <a:lnTo>
                          <a:pt x="9628" y="20786"/>
                        </a:lnTo>
                        <a:cubicBezTo>
                          <a:pt x="8995" y="20165"/>
                          <a:pt x="9375" y="19777"/>
                          <a:pt x="8931" y="19157"/>
                        </a:cubicBezTo>
                        <a:cubicBezTo>
                          <a:pt x="8741" y="18420"/>
                          <a:pt x="8456" y="18149"/>
                          <a:pt x="8013" y="17489"/>
                        </a:cubicBezTo>
                        <a:cubicBezTo>
                          <a:pt x="7886" y="17334"/>
                          <a:pt x="7760" y="17179"/>
                          <a:pt x="7665" y="17024"/>
                        </a:cubicBezTo>
                        <a:lnTo>
                          <a:pt x="7506" y="16753"/>
                        </a:lnTo>
                        <a:cubicBezTo>
                          <a:pt x="7506" y="16753"/>
                          <a:pt x="7760" y="16016"/>
                          <a:pt x="7760" y="16016"/>
                        </a:cubicBezTo>
                        <a:cubicBezTo>
                          <a:pt x="7823" y="15861"/>
                          <a:pt x="7918" y="15550"/>
                          <a:pt x="7918" y="15550"/>
                        </a:cubicBezTo>
                        <a:cubicBezTo>
                          <a:pt x="7886" y="15473"/>
                          <a:pt x="7823" y="15395"/>
                          <a:pt x="7823" y="15279"/>
                        </a:cubicBezTo>
                        <a:cubicBezTo>
                          <a:pt x="7855" y="15124"/>
                          <a:pt x="8013" y="14814"/>
                          <a:pt x="8013" y="14814"/>
                        </a:cubicBezTo>
                        <a:cubicBezTo>
                          <a:pt x="7696" y="14348"/>
                          <a:pt x="7506" y="14387"/>
                          <a:pt x="6968" y="14542"/>
                        </a:cubicBezTo>
                        <a:cubicBezTo>
                          <a:pt x="6873" y="14387"/>
                          <a:pt x="6651" y="14310"/>
                          <a:pt x="6556" y="14154"/>
                        </a:cubicBezTo>
                        <a:cubicBezTo>
                          <a:pt x="5859" y="13069"/>
                          <a:pt x="6841" y="14077"/>
                          <a:pt x="6144" y="13418"/>
                        </a:cubicBezTo>
                        <a:cubicBezTo>
                          <a:pt x="5289" y="13534"/>
                          <a:pt x="5669" y="13418"/>
                          <a:pt x="4941" y="13650"/>
                        </a:cubicBezTo>
                        <a:cubicBezTo>
                          <a:pt x="4846" y="13689"/>
                          <a:pt x="4687" y="13728"/>
                          <a:pt x="4687" y="13728"/>
                        </a:cubicBezTo>
                        <a:cubicBezTo>
                          <a:pt x="4624" y="13805"/>
                          <a:pt x="4592" y="13922"/>
                          <a:pt x="4497" y="13999"/>
                        </a:cubicBezTo>
                        <a:cubicBezTo>
                          <a:pt x="4371" y="14077"/>
                          <a:pt x="3991" y="14154"/>
                          <a:pt x="3991" y="14154"/>
                        </a:cubicBezTo>
                        <a:cubicBezTo>
                          <a:pt x="3326" y="13728"/>
                          <a:pt x="3674" y="13767"/>
                          <a:pt x="2977" y="13999"/>
                        </a:cubicBezTo>
                        <a:cubicBezTo>
                          <a:pt x="2819" y="14038"/>
                          <a:pt x="2470" y="14154"/>
                          <a:pt x="2470" y="14154"/>
                        </a:cubicBezTo>
                        <a:cubicBezTo>
                          <a:pt x="1964" y="14852"/>
                          <a:pt x="1457" y="13418"/>
                          <a:pt x="1109" y="13069"/>
                        </a:cubicBezTo>
                        <a:cubicBezTo>
                          <a:pt x="1013" y="12797"/>
                          <a:pt x="760" y="12409"/>
                          <a:pt x="697" y="12099"/>
                        </a:cubicBezTo>
                        <a:cubicBezTo>
                          <a:pt x="633" y="11944"/>
                          <a:pt x="697" y="11750"/>
                          <a:pt x="602" y="11634"/>
                        </a:cubicBezTo>
                        <a:cubicBezTo>
                          <a:pt x="538" y="11517"/>
                          <a:pt x="412" y="11517"/>
                          <a:pt x="348" y="11440"/>
                        </a:cubicBezTo>
                        <a:cubicBezTo>
                          <a:pt x="95" y="10742"/>
                          <a:pt x="475" y="11866"/>
                          <a:pt x="158" y="10703"/>
                        </a:cubicBezTo>
                        <a:cubicBezTo>
                          <a:pt x="127" y="10548"/>
                          <a:pt x="0" y="10238"/>
                          <a:pt x="0" y="10238"/>
                        </a:cubicBezTo>
                        <a:cubicBezTo>
                          <a:pt x="95" y="9811"/>
                          <a:pt x="63" y="9617"/>
                          <a:pt x="412" y="9423"/>
                        </a:cubicBezTo>
                        <a:cubicBezTo>
                          <a:pt x="633" y="8570"/>
                          <a:pt x="538" y="8958"/>
                          <a:pt x="760" y="8260"/>
                        </a:cubicBezTo>
                        <a:cubicBezTo>
                          <a:pt x="823" y="8105"/>
                          <a:pt x="950" y="7756"/>
                          <a:pt x="950" y="7756"/>
                        </a:cubicBezTo>
                        <a:cubicBezTo>
                          <a:pt x="823" y="7446"/>
                          <a:pt x="760" y="7407"/>
                          <a:pt x="1013" y="7019"/>
                        </a:cubicBezTo>
                        <a:cubicBezTo>
                          <a:pt x="1140" y="6864"/>
                          <a:pt x="1362" y="6554"/>
                          <a:pt x="1362" y="6554"/>
                        </a:cubicBezTo>
                        <a:cubicBezTo>
                          <a:pt x="1172" y="6011"/>
                          <a:pt x="1140" y="5933"/>
                          <a:pt x="1615" y="5545"/>
                        </a:cubicBezTo>
                        <a:cubicBezTo>
                          <a:pt x="1774" y="5429"/>
                          <a:pt x="2122" y="5235"/>
                          <a:pt x="2122" y="5235"/>
                        </a:cubicBezTo>
                        <a:cubicBezTo>
                          <a:pt x="2312" y="5003"/>
                          <a:pt x="2375" y="4731"/>
                          <a:pt x="2565" y="4498"/>
                        </a:cubicBezTo>
                        <a:cubicBezTo>
                          <a:pt x="2819" y="4149"/>
                          <a:pt x="3230" y="4072"/>
                          <a:pt x="3579" y="3839"/>
                        </a:cubicBezTo>
                        <a:cubicBezTo>
                          <a:pt x="3959" y="3296"/>
                          <a:pt x="4719" y="2947"/>
                          <a:pt x="5289" y="2598"/>
                        </a:cubicBezTo>
                        <a:cubicBezTo>
                          <a:pt x="5511" y="2288"/>
                          <a:pt x="5543" y="1939"/>
                          <a:pt x="5954" y="1784"/>
                        </a:cubicBezTo>
                        <a:cubicBezTo>
                          <a:pt x="6271" y="1512"/>
                          <a:pt x="6588" y="1396"/>
                          <a:pt x="6968" y="1163"/>
                        </a:cubicBezTo>
                        <a:cubicBezTo>
                          <a:pt x="7063" y="1086"/>
                          <a:pt x="7221" y="969"/>
                          <a:pt x="7221" y="969"/>
                        </a:cubicBezTo>
                        <a:cubicBezTo>
                          <a:pt x="7506" y="620"/>
                          <a:pt x="7760" y="388"/>
                          <a:pt x="8171" y="233"/>
                        </a:cubicBezTo>
                        <a:cubicBezTo>
                          <a:pt x="8520" y="1202"/>
                          <a:pt x="9533" y="233"/>
                          <a:pt x="10135" y="155"/>
                        </a:cubicBezTo>
                        <a:cubicBezTo>
                          <a:pt x="10578" y="116"/>
                          <a:pt x="11053" y="116"/>
                          <a:pt x="11497" y="78"/>
                        </a:cubicBezTo>
                        <a:cubicBezTo>
                          <a:pt x="11687" y="116"/>
                          <a:pt x="11909" y="194"/>
                          <a:pt x="12099" y="155"/>
                        </a:cubicBezTo>
                        <a:cubicBezTo>
                          <a:pt x="12257" y="155"/>
                          <a:pt x="12605" y="0"/>
                          <a:pt x="12605" y="0"/>
                        </a:cubicBezTo>
                        <a:cubicBezTo>
                          <a:pt x="13144" y="310"/>
                          <a:pt x="12859" y="620"/>
                          <a:pt x="12669" y="1163"/>
                        </a:cubicBezTo>
                        <a:cubicBezTo>
                          <a:pt x="12605" y="1318"/>
                          <a:pt x="12162" y="1318"/>
                          <a:pt x="12162" y="1318"/>
                        </a:cubicBezTo>
                        <a:cubicBezTo>
                          <a:pt x="12004" y="1823"/>
                          <a:pt x="12605" y="1978"/>
                          <a:pt x="13017" y="2133"/>
                        </a:cubicBezTo>
                        <a:cubicBezTo>
                          <a:pt x="13270" y="2792"/>
                          <a:pt x="13334" y="3064"/>
                          <a:pt x="14030" y="3257"/>
                        </a:cubicBezTo>
                        <a:cubicBezTo>
                          <a:pt x="14601" y="2753"/>
                          <a:pt x="13777" y="2521"/>
                          <a:pt x="14822" y="2210"/>
                        </a:cubicBezTo>
                        <a:cubicBezTo>
                          <a:pt x="15266" y="2366"/>
                          <a:pt x="15361" y="2715"/>
                          <a:pt x="15741" y="2870"/>
                        </a:cubicBezTo>
                        <a:cubicBezTo>
                          <a:pt x="15994" y="2947"/>
                          <a:pt x="16248" y="3025"/>
                          <a:pt x="16501" y="3102"/>
                        </a:cubicBezTo>
                        <a:cubicBezTo>
                          <a:pt x="16596" y="3141"/>
                          <a:pt x="16754" y="3180"/>
                          <a:pt x="16754" y="3180"/>
                        </a:cubicBezTo>
                        <a:cubicBezTo>
                          <a:pt x="17324" y="3025"/>
                          <a:pt x="17324" y="2947"/>
                          <a:pt x="17799" y="3257"/>
                        </a:cubicBezTo>
                        <a:cubicBezTo>
                          <a:pt x="17926" y="3684"/>
                          <a:pt x="17894" y="3335"/>
                          <a:pt x="17704" y="3762"/>
                        </a:cubicBezTo>
                        <a:cubicBezTo>
                          <a:pt x="17641" y="3917"/>
                          <a:pt x="17546" y="4266"/>
                          <a:pt x="17546" y="4266"/>
                        </a:cubicBezTo>
                        <a:cubicBezTo>
                          <a:pt x="17609" y="5119"/>
                          <a:pt x="17609" y="6515"/>
                          <a:pt x="18116" y="7290"/>
                        </a:cubicBezTo>
                        <a:cubicBezTo>
                          <a:pt x="17989" y="7678"/>
                          <a:pt x="17863" y="8066"/>
                          <a:pt x="17799" y="8493"/>
                        </a:cubicBezTo>
                        <a:cubicBezTo>
                          <a:pt x="17863" y="8803"/>
                          <a:pt x="18021" y="9036"/>
                          <a:pt x="18116" y="9307"/>
                        </a:cubicBezTo>
                        <a:cubicBezTo>
                          <a:pt x="18148" y="9578"/>
                          <a:pt x="18116" y="9850"/>
                          <a:pt x="18211" y="10044"/>
                        </a:cubicBezTo>
                        <a:cubicBezTo>
                          <a:pt x="18274" y="10199"/>
                          <a:pt x="18845" y="10548"/>
                          <a:pt x="18971" y="10975"/>
                        </a:cubicBezTo>
                        <a:cubicBezTo>
                          <a:pt x="18813" y="11440"/>
                          <a:pt x="19098" y="11866"/>
                          <a:pt x="19573" y="12022"/>
                        </a:cubicBezTo>
                        <a:cubicBezTo>
                          <a:pt x="19953" y="11905"/>
                          <a:pt x="20206" y="11944"/>
                          <a:pt x="20428" y="11634"/>
                        </a:cubicBezTo>
                        <a:cubicBezTo>
                          <a:pt x="20903" y="11711"/>
                          <a:pt x="20998" y="11750"/>
                          <a:pt x="21283" y="11362"/>
                        </a:cubicBezTo>
                        <a:cubicBezTo>
                          <a:pt x="21378" y="11401"/>
                          <a:pt x="21505" y="11362"/>
                          <a:pt x="21537" y="11440"/>
                        </a:cubicBezTo>
                        <a:cubicBezTo>
                          <a:pt x="21600" y="11673"/>
                          <a:pt x="21347" y="12448"/>
                          <a:pt x="21283" y="12681"/>
                        </a:cubicBezTo>
                        <a:cubicBezTo>
                          <a:pt x="21157" y="13185"/>
                          <a:pt x="21252" y="12642"/>
                          <a:pt x="21030" y="13185"/>
                        </a:cubicBezTo>
                        <a:cubicBezTo>
                          <a:pt x="20650" y="13961"/>
                          <a:pt x="20460" y="14775"/>
                          <a:pt x="19668" y="15279"/>
                        </a:cubicBezTo>
                        <a:cubicBezTo>
                          <a:pt x="19446" y="15589"/>
                          <a:pt x="19288" y="15589"/>
                          <a:pt x="18971" y="15783"/>
                        </a:cubicBezTo>
                        <a:cubicBezTo>
                          <a:pt x="18686" y="16210"/>
                          <a:pt x="18338" y="16636"/>
                          <a:pt x="17958" y="17024"/>
                        </a:cubicBezTo>
                        <a:cubicBezTo>
                          <a:pt x="17736" y="17606"/>
                          <a:pt x="17578" y="18226"/>
                          <a:pt x="17356" y="18808"/>
                        </a:cubicBezTo>
                        <a:cubicBezTo>
                          <a:pt x="17388" y="18963"/>
                          <a:pt x="17419" y="19079"/>
                          <a:pt x="17451" y="19234"/>
                        </a:cubicBezTo>
                        <a:cubicBezTo>
                          <a:pt x="17483" y="19390"/>
                          <a:pt x="17609" y="19700"/>
                          <a:pt x="17609" y="19700"/>
                        </a:cubicBezTo>
                        <a:cubicBezTo>
                          <a:pt x="17704" y="20320"/>
                          <a:pt x="17799" y="21173"/>
                          <a:pt x="18243" y="21600"/>
                        </a:cubicBezTo>
                        <a:lnTo>
                          <a:pt x="13777" y="21561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2" name="Shape 152"/>
                  <p:cNvSpPr/>
                  <p:nvPr/>
                </p:nvSpPr>
                <p:spPr>
                  <a:xfrm>
                    <a:off x="266700" y="386645"/>
                    <a:ext cx="258763" cy="2912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7929" extrusionOk="0">
                        <a:moveTo>
                          <a:pt x="20423" y="17929"/>
                        </a:moveTo>
                        <a:lnTo>
                          <a:pt x="19583" y="15066"/>
                        </a:lnTo>
                        <a:lnTo>
                          <a:pt x="18238" y="14256"/>
                        </a:lnTo>
                        <a:lnTo>
                          <a:pt x="18070" y="13074"/>
                        </a:lnTo>
                        <a:lnTo>
                          <a:pt x="17566" y="12140"/>
                        </a:lnTo>
                        <a:lnTo>
                          <a:pt x="17566" y="10584"/>
                        </a:lnTo>
                        <a:lnTo>
                          <a:pt x="17398" y="9650"/>
                        </a:lnTo>
                        <a:lnTo>
                          <a:pt x="19163" y="8903"/>
                        </a:lnTo>
                        <a:lnTo>
                          <a:pt x="21600" y="8592"/>
                        </a:lnTo>
                        <a:lnTo>
                          <a:pt x="21600" y="4795"/>
                        </a:lnTo>
                        <a:cubicBezTo>
                          <a:pt x="17566" y="3736"/>
                          <a:pt x="1093" y="-3671"/>
                          <a:pt x="4539" y="2305"/>
                        </a:cubicBezTo>
                        <a:cubicBezTo>
                          <a:pt x="3026" y="2927"/>
                          <a:pt x="4791" y="2367"/>
                          <a:pt x="2689" y="2429"/>
                        </a:cubicBezTo>
                        <a:cubicBezTo>
                          <a:pt x="2269" y="2492"/>
                          <a:pt x="1345" y="2678"/>
                          <a:pt x="1345" y="2678"/>
                        </a:cubicBezTo>
                        <a:lnTo>
                          <a:pt x="0" y="5604"/>
                        </a:lnTo>
                        <a:lnTo>
                          <a:pt x="7816" y="17867"/>
                        </a:lnTo>
                        <a:lnTo>
                          <a:pt x="20423" y="17929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3" name="Shape 153"/>
                  <p:cNvSpPr/>
                  <p:nvPr/>
                </p:nvSpPr>
                <p:spPr>
                  <a:xfrm>
                    <a:off x="725167" y="591034"/>
                    <a:ext cx="8259" cy="134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051" h="15207" extrusionOk="0">
                        <a:moveTo>
                          <a:pt x="2409" y="10445"/>
                        </a:moveTo>
                        <a:cubicBezTo>
                          <a:pt x="-5549" y="-1815"/>
                          <a:pt x="8093" y="-4150"/>
                          <a:pt x="16051" y="8109"/>
                        </a:cubicBezTo>
                        <a:cubicBezTo>
                          <a:pt x="10367" y="17450"/>
                          <a:pt x="14914" y="16866"/>
                          <a:pt x="2409" y="1044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4" name="Shape 154"/>
                  <p:cNvSpPr/>
                  <p:nvPr/>
                </p:nvSpPr>
                <p:spPr>
                  <a:xfrm>
                    <a:off x="710375" y="406400"/>
                    <a:ext cx="11149" cy="1111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853" h="21600" extrusionOk="0">
                        <a:moveTo>
                          <a:pt x="8228" y="12960"/>
                        </a:moveTo>
                        <a:cubicBezTo>
                          <a:pt x="9210" y="8640"/>
                          <a:pt x="8228" y="0"/>
                          <a:pt x="12155" y="0"/>
                        </a:cubicBezTo>
                        <a:cubicBezTo>
                          <a:pt x="16082" y="0"/>
                          <a:pt x="18046" y="8640"/>
                          <a:pt x="16082" y="12960"/>
                        </a:cubicBezTo>
                        <a:cubicBezTo>
                          <a:pt x="14119" y="17280"/>
                          <a:pt x="8228" y="18360"/>
                          <a:pt x="4301" y="21600"/>
                        </a:cubicBezTo>
                        <a:cubicBezTo>
                          <a:pt x="-609" y="5400"/>
                          <a:pt x="-3554" y="6480"/>
                          <a:pt x="8228" y="1296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5" name="Shape 155"/>
                  <p:cNvSpPr/>
                  <p:nvPr/>
                </p:nvSpPr>
                <p:spPr>
                  <a:xfrm>
                    <a:off x="87794" y="186356"/>
                    <a:ext cx="26378" cy="136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356" h="18598" extrusionOk="0">
                        <a:moveTo>
                          <a:pt x="5377" y="9958"/>
                        </a:moveTo>
                        <a:cubicBezTo>
                          <a:pt x="-3718" y="4198"/>
                          <a:pt x="-307" y="-3002"/>
                          <a:pt x="8408" y="1318"/>
                        </a:cubicBezTo>
                        <a:cubicBezTo>
                          <a:pt x="13714" y="7798"/>
                          <a:pt x="17882" y="13558"/>
                          <a:pt x="9924" y="18598"/>
                        </a:cubicBezTo>
                        <a:cubicBezTo>
                          <a:pt x="4240" y="14998"/>
                          <a:pt x="5377" y="18598"/>
                          <a:pt x="5377" y="995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6" name="Shape 156"/>
                  <p:cNvSpPr/>
                  <p:nvPr/>
                </p:nvSpPr>
                <p:spPr>
                  <a:xfrm>
                    <a:off x="561063" y="38100"/>
                    <a:ext cx="467637" cy="3698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9" h="21600" extrusionOk="0">
                        <a:moveTo>
                          <a:pt x="16831" y="14276"/>
                        </a:moveTo>
                        <a:lnTo>
                          <a:pt x="14712" y="14400"/>
                        </a:lnTo>
                        <a:lnTo>
                          <a:pt x="13714" y="14028"/>
                        </a:lnTo>
                        <a:lnTo>
                          <a:pt x="12218" y="14028"/>
                        </a:lnTo>
                        <a:cubicBezTo>
                          <a:pt x="11346" y="13903"/>
                          <a:pt x="11190" y="13779"/>
                          <a:pt x="10473" y="13531"/>
                        </a:cubicBezTo>
                        <a:cubicBezTo>
                          <a:pt x="10442" y="13407"/>
                          <a:pt x="10255" y="12817"/>
                          <a:pt x="10099" y="12786"/>
                        </a:cubicBezTo>
                        <a:cubicBezTo>
                          <a:pt x="9850" y="12755"/>
                          <a:pt x="9351" y="13034"/>
                          <a:pt x="9351" y="13034"/>
                        </a:cubicBezTo>
                        <a:cubicBezTo>
                          <a:pt x="8977" y="12786"/>
                          <a:pt x="8603" y="12662"/>
                          <a:pt x="8229" y="12414"/>
                        </a:cubicBezTo>
                        <a:cubicBezTo>
                          <a:pt x="7824" y="11793"/>
                          <a:pt x="7948" y="11048"/>
                          <a:pt x="7231" y="10800"/>
                        </a:cubicBezTo>
                        <a:cubicBezTo>
                          <a:pt x="6733" y="11545"/>
                          <a:pt x="6857" y="12166"/>
                          <a:pt x="7356" y="12910"/>
                        </a:cubicBezTo>
                        <a:cubicBezTo>
                          <a:pt x="7263" y="13283"/>
                          <a:pt x="7075" y="13810"/>
                          <a:pt x="7356" y="13779"/>
                        </a:cubicBezTo>
                        <a:cubicBezTo>
                          <a:pt x="7668" y="13748"/>
                          <a:pt x="8104" y="13283"/>
                          <a:pt x="8104" y="13283"/>
                        </a:cubicBezTo>
                        <a:cubicBezTo>
                          <a:pt x="8011" y="13966"/>
                          <a:pt x="7543" y="14741"/>
                          <a:pt x="8353" y="15021"/>
                        </a:cubicBezTo>
                        <a:cubicBezTo>
                          <a:pt x="8603" y="14866"/>
                          <a:pt x="8946" y="14772"/>
                          <a:pt x="9101" y="14524"/>
                        </a:cubicBezTo>
                        <a:cubicBezTo>
                          <a:pt x="9382" y="14090"/>
                          <a:pt x="9413" y="13841"/>
                          <a:pt x="9850" y="13531"/>
                        </a:cubicBezTo>
                        <a:cubicBezTo>
                          <a:pt x="9787" y="13903"/>
                          <a:pt x="9507" y="14493"/>
                          <a:pt x="9974" y="14772"/>
                        </a:cubicBezTo>
                        <a:cubicBezTo>
                          <a:pt x="10192" y="14897"/>
                          <a:pt x="10722" y="15021"/>
                          <a:pt x="10722" y="15021"/>
                        </a:cubicBezTo>
                        <a:cubicBezTo>
                          <a:pt x="11875" y="14648"/>
                          <a:pt x="10785" y="16355"/>
                          <a:pt x="10348" y="16634"/>
                        </a:cubicBezTo>
                        <a:cubicBezTo>
                          <a:pt x="10255" y="16759"/>
                          <a:pt x="10224" y="16914"/>
                          <a:pt x="10099" y="17007"/>
                        </a:cubicBezTo>
                        <a:cubicBezTo>
                          <a:pt x="10005" y="17100"/>
                          <a:pt x="9818" y="17038"/>
                          <a:pt x="9725" y="17131"/>
                        </a:cubicBezTo>
                        <a:cubicBezTo>
                          <a:pt x="9320" y="17534"/>
                          <a:pt x="9943" y="17845"/>
                          <a:pt x="9101" y="18124"/>
                        </a:cubicBezTo>
                        <a:cubicBezTo>
                          <a:pt x="8883" y="18466"/>
                          <a:pt x="8447" y="18931"/>
                          <a:pt x="8104" y="19117"/>
                        </a:cubicBezTo>
                        <a:cubicBezTo>
                          <a:pt x="7886" y="19241"/>
                          <a:pt x="7605" y="19272"/>
                          <a:pt x="7356" y="19366"/>
                        </a:cubicBezTo>
                        <a:cubicBezTo>
                          <a:pt x="7231" y="19397"/>
                          <a:pt x="6982" y="19490"/>
                          <a:pt x="6982" y="19490"/>
                        </a:cubicBezTo>
                        <a:cubicBezTo>
                          <a:pt x="6670" y="20452"/>
                          <a:pt x="6577" y="20234"/>
                          <a:pt x="5361" y="20359"/>
                        </a:cubicBezTo>
                        <a:cubicBezTo>
                          <a:pt x="4333" y="20700"/>
                          <a:pt x="4083" y="21321"/>
                          <a:pt x="2992" y="21600"/>
                        </a:cubicBezTo>
                        <a:cubicBezTo>
                          <a:pt x="2369" y="21445"/>
                          <a:pt x="2307" y="21321"/>
                          <a:pt x="2494" y="20731"/>
                        </a:cubicBezTo>
                        <a:cubicBezTo>
                          <a:pt x="2369" y="20048"/>
                          <a:pt x="2213" y="19831"/>
                          <a:pt x="2369" y="19117"/>
                        </a:cubicBezTo>
                        <a:cubicBezTo>
                          <a:pt x="2244" y="18559"/>
                          <a:pt x="2182" y="18217"/>
                          <a:pt x="1870" y="17752"/>
                        </a:cubicBezTo>
                        <a:cubicBezTo>
                          <a:pt x="1777" y="17100"/>
                          <a:pt x="1559" y="16852"/>
                          <a:pt x="1372" y="16262"/>
                        </a:cubicBezTo>
                        <a:cubicBezTo>
                          <a:pt x="1590" y="15579"/>
                          <a:pt x="1777" y="15393"/>
                          <a:pt x="1496" y="14648"/>
                        </a:cubicBezTo>
                        <a:cubicBezTo>
                          <a:pt x="1403" y="14369"/>
                          <a:pt x="998" y="13903"/>
                          <a:pt x="998" y="13903"/>
                        </a:cubicBezTo>
                        <a:cubicBezTo>
                          <a:pt x="1278" y="13097"/>
                          <a:pt x="1278" y="12662"/>
                          <a:pt x="998" y="11793"/>
                        </a:cubicBezTo>
                        <a:cubicBezTo>
                          <a:pt x="1496" y="11452"/>
                          <a:pt x="1465" y="11234"/>
                          <a:pt x="1621" y="10676"/>
                        </a:cubicBezTo>
                        <a:cubicBezTo>
                          <a:pt x="1434" y="10148"/>
                          <a:pt x="1496" y="9559"/>
                          <a:pt x="998" y="10303"/>
                        </a:cubicBezTo>
                        <a:cubicBezTo>
                          <a:pt x="1216" y="10955"/>
                          <a:pt x="873" y="11607"/>
                          <a:pt x="499" y="12166"/>
                        </a:cubicBezTo>
                        <a:cubicBezTo>
                          <a:pt x="156" y="11172"/>
                          <a:pt x="281" y="10552"/>
                          <a:pt x="374" y="9434"/>
                        </a:cubicBezTo>
                        <a:cubicBezTo>
                          <a:pt x="1340" y="9745"/>
                          <a:pt x="1652" y="8969"/>
                          <a:pt x="2494" y="8690"/>
                        </a:cubicBezTo>
                        <a:cubicBezTo>
                          <a:pt x="2899" y="8100"/>
                          <a:pt x="2618" y="7510"/>
                          <a:pt x="3242" y="7076"/>
                        </a:cubicBezTo>
                        <a:cubicBezTo>
                          <a:pt x="3335" y="6828"/>
                          <a:pt x="3398" y="6579"/>
                          <a:pt x="3491" y="6331"/>
                        </a:cubicBezTo>
                        <a:cubicBezTo>
                          <a:pt x="3585" y="6083"/>
                          <a:pt x="2743" y="6083"/>
                          <a:pt x="2743" y="6083"/>
                        </a:cubicBezTo>
                        <a:cubicBezTo>
                          <a:pt x="2494" y="6859"/>
                          <a:pt x="1777" y="6548"/>
                          <a:pt x="1122" y="6331"/>
                        </a:cubicBezTo>
                        <a:cubicBezTo>
                          <a:pt x="998" y="6424"/>
                          <a:pt x="904" y="6610"/>
                          <a:pt x="748" y="6579"/>
                        </a:cubicBezTo>
                        <a:cubicBezTo>
                          <a:pt x="468" y="6517"/>
                          <a:pt x="0" y="6083"/>
                          <a:pt x="0" y="6083"/>
                        </a:cubicBezTo>
                        <a:cubicBezTo>
                          <a:pt x="94" y="5772"/>
                          <a:pt x="94" y="5400"/>
                          <a:pt x="250" y="5090"/>
                        </a:cubicBezTo>
                        <a:cubicBezTo>
                          <a:pt x="374" y="4810"/>
                          <a:pt x="748" y="4345"/>
                          <a:pt x="748" y="4345"/>
                        </a:cubicBezTo>
                        <a:cubicBezTo>
                          <a:pt x="-31" y="4097"/>
                          <a:pt x="748" y="3972"/>
                          <a:pt x="1122" y="3848"/>
                        </a:cubicBezTo>
                        <a:cubicBezTo>
                          <a:pt x="1777" y="4066"/>
                          <a:pt x="2307" y="3600"/>
                          <a:pt x="2992" y="3476"/>
                        </a:cubicBezTo>
                        <a:cubicBezTo>
                          <a:pt x="4177" y="2700"/>
                          <a:pt x="4925" y="3786"/>
                          <a:pt x="6109" y="4097"/>
                        </a:cubicBezTo>
                        <a:cubicBezTo>
                          <a:pt x="6359" y="4003"/>
                          <a:pt x="6608" y="3941"/>
                          <a:pt x="6857" y="3848"/>
                        </a:cubicBezTo>
                        <a:cubicBezTo>
                          <a:pt x="6982" y="3817"/>
                          <a:pt x="7013" y="4562"/>
                          <a:pt x="7231" y="3724"/>
                        </a:cubicBezTo>
                        <a:lnTo>
                          <a:pt x="7107" y="1986"/>
                        </a:lnTo>
                        <a:lnTo>
                          <a:pt x="6483" y="1241"/>
                        </a:lnTo>
                        <a:cubicBezTo>
                          <a:pt x="7543" y="652"/>
                          <a:pt x="7450" y="652"/>
                          <a:pt x="8104" y="0"/>
                        </a:cubicBezTo>
                        <a:cubicBezTo>
                          <a:pt x="9226" y="497"/>
                          <a:pt x="10348" y="993"/>
                          <a:pt x="11470" y="1490"/>
                        </a:cubicBezTo>
                        <a:cubicBezTo>
                          <a:pt x="11595" y="1552"/>
                          <a:pt x="11221" y="1366"/>
                          <a:pt x="11096" y="1366"/>
                        </a:cubicBezTo>
                        <a:cubicBezTo>
                          <a:pt x="10847" y="1397"/>
                          <a:pt x="10348" y="1614"/>
                          <a:pt x="10348" y="1614"/>
                        </a:cubicBezTo>
                        <a:cubicBezTo>
                          <a:pt x="10005" y="2110"/>
                          <a:pt x="9881" y="2203"/>
                          <a:pt x="10224" y="2731"/>
                        </a:cubicBezTo>
                        <a:cubicBezTo>
                          <a:pt x="9569" y="3693"/>
                          <a:pt x="10037" y="3662"/>
                          <a:pt x="10348" y="4593"/>
                        </a:cubicBezTo>
                        <a:cubicBezTo>
                          <a:pt x="9943" y="4872"/>
                          <a:pt x="9756" y="5183"/>
                          <a:pt x="9351" y="5462"/>
                        </a:cubicBezTo>
                        <a:cubicBezTo>
                          <a:pt x="9507" y="6610"/>
                          <a:pt x="9413" y="6610"/>
                          <a:pt x="10473" y="6828"/>
                        </a:cubicBezTo>
                        <a:cubicBezTo>
                          <a:pt x="11127" y="6703"/>
                          <a:pt x="11439" y="6641"/>
                          <a:pt x="11221" y="5959"/>
                        </a:cubicBezTo>
                        <a:cubicBezTo>
                          <a:pt x="11252" y="5493"/>
                          <a:pt x="11252" y="5028"/>
                          <a:pt x="11346" y="4593"/>
                        </a:cubicBezTo>
                        <a:cubicBezTo>
                          <a:pt x="11377" y="4438"/>
                          <a:pt x="11470" y="4128"/>
                          <a:pt x="11595" y="4221"/>
                        </a:cubicBezTo>
                        <a:cubicBezTo>
                          <a:pt x="11782" y="4345"/>
                          <a:pt x="11688" y="4624"/>
                          <a:pt x="11720" y="4841"/>
                        </a:cubicBezTo>
                        <a:cubicBezTo>
                          <a:pt x="12561" y="4562"/>
                          <a:pt x="12717" y="3600"/>
                          <a:pt x="12966" y="2855"/>
                        </a:cubicBezTo>
                        <a:cubicBezTo>
                          <a:pt x="13122" y="2359"/>
                          <a:pt x="14088" y="2297"/>
                          <a:pt x="14463" y="2234"/>
                        </a:cubicBezTo>
                        <a:cubicBezTo>
                          <a:pt x="14681" y="2855"/>
                          <a:pt x="14837" y="2886"/>
                          <a:pt x="15460" y="2731"/>
                        </a:cubicBezTo>
                        <a:cubicBezTo>
                          <a:pt x="15927" y="2421"/>
                          <a:pt x="16021" y="2297"/>
                          <a:pt x="15834" y="1738"/>
                        </a:cubicBezTo>
                        <a:cubicBezTo>
                          <a:pt x="16270" y="1428"/>
                          <a:pt x="16083" y="1428"/>
                          <a:pt x="16457" y="1614"/>
                        </a:cubicBezTo>
                        <a:lnTo>
                          <a:pt x="21569" y="2234"/>
                        </a:lnTo>
                        <a:lnTo>
                          <a:pt x="16831" y="14276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7" name="Shape 157"/>
                  <p:cNvSpPr/>
                  <p:nvPr/>
                </p:nvSpPr>
                <p:spPr>
                  <a:xfrm>
                    <a:off x="241299" y="9524"/>
                    <a:ext cx="875375" cy="141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53" h="20286" extrusionOk="0">
                        <a:moveTo>
                          <a:pt x="18421" y="12177"/>
                        </a:moveTo>
                        <a:cubicBezTo>
                          <a:pt x="18862" y="10438"/>
                          <a:pt x="21600" y="2030"/>
                          <a:pt x="19141" y="0"/>
                        </a:cubicBezTo>
                        <a:lnTo>
                          <a:pt x="3689" y="0"/>
                        </a:lnTo>
                        <a:cubicBezTo>
                          <a:pt x="3457" y="1740"/>
                          <a:pt x="3759" y="2609"/>
                          <a:pt x="3318" y="4204"/>
                        </a:cubicBezTo>
                        <a:cubicBezTo>
                          <a:pt x="3016" y="6379"/>
                          <a:pt x="3086" y="5654"/>
                          <a:pt x="2691" y="6958"/>
                        </a:cubicBezTo>
                        <a:cubicBezTo>
                          <a:pt x="2506" y="6668"/>
                          <a:pt x="2320" y="6379"/>
                          <a:pt x="2111" y="6089"/>
                        </a:cubicBezTo>
                        <a:cubicBezTo>
                          <a:pt x="2065" y="5944"/>
                          <a:pt x="1926" y="5799"/>
                          <a:pt x="1926" y="5799"/>
                        </a:cubicBezTo>
                        <a:cubicBezTo>
                          <a:pt x="1763" y="5799"/>
                          <a:pt x="1578" y="5654"/>
                          <a:pt x="1438" y="6089"/>
                        </a:cubicBezTo>
                        <a:cubicBezTo>
                          <a:pt x="1253" y="6523"/>
                          <a:pt x="1067" y="8843"/>
                          <a:pt x="882" y="9713"/>
                        </a:cubicBezTo>
                        <a:cubicBezTo>
                          <a:pt x="742" y="10293"/>
                          <a:pt x="626" y="10728"/>
                          <a:pt x="510" y="11162"/>
                        </a:cubicBezTo>
                        <a:cubicBezTo>
                          <a:pt x="371" y="11742"/>
                          <a:pt x="116" y="12467"/>
                          <a:pt x="116" y="12467"/>
                        </a:cubicBezTo>
                        <a:cubicBezTo>
                          <a:pt x="209" y="13772"/>
                          <a:pt x="162" y="14062"/>
                          <a:pt x="0" y="15221"/>
                        </a:cubicBezTo>
                        <a:cubicBezTo>
                          <a:pt x="394" y="15511"/>
                          <a:pt x="510" y="15511"/>
                          <a:pt x="371" y="17396"/>
                        </a:cubicBezTo>
                        <a:cubicBezTo>
                          <a:pt x="626" y="17686"/>
                          <a:pt x="1114" y="16816"/>
                          <a:pt x="1369" y="16671"/>
                        </a:cubicBezTo>
                        <a:cubicBezTo>
                          <a:pt x="1647" y="16236"/>
                          <a:pt x="1694" y="16961"/>
                          <a:pt x="1926" y="16091"/>
                        </a:cubicBezTo>
                        <a:cubicBezTo>
                          <a:pt x="2065" y="13917"/>
                          <a:pt x="1926" y="14497"/>
                          <a:pt x="2250" y="13917"/>
                        </a:cubicBezTo>
                        <a:cubicBezTo>
                          <a:pt x="2320" y="13627"/>
                          <a:pt x="2390" y="13482"/>
                          <a:pt x="2436" y="13047"/>
                        </a:cubicBezTo>
                        <a:cubicBezTo>
                          <a:pt x="2459" y="12757"/>
                          <a:pt x="2459" y="12322"/>
                          <a:pt x="2506" y="12177"/>
                        </a:cubicBezTo>
                        <a:cubicBezTo>
                          <a:pt x="2598" y="11597"/>
                          <a:pt x="3248" y="10003"/>
                          <a:pt x="3434" y="9713"/>
                        </a:cubicBezTo>
                        <a:cubicBezTo>
                          <a:pt x="3712" y="7538"/>
                          <a:pt x="3550" y="8118"/>
                          <a:pt x="3875" y="7538"/>
                        </a:cubicBezTo>
                        <a:cubicBezTo>
                          <a:pt x="4130" y="7973"/>
                          <a:pt x="4153" y="8988"/>
                          <a:pt x="4431" y="8408"/>
                        </a:cubicBezTo>
                        <a:cubicBezTo>
                          <a:pt x="4617" y="7538"/>
                          <a:pt x="4779" y="7393"/>
                          <a:pt x="4988" y="6668"/>
                        </a:cubicBezTo>
                        <a:cubicBezTo>
                          <a:pt x="5243" y="8408"/>
                          <a:pt x="5035" y="6668"/>
                          <a:pt x="5174" y="10003"/>
                        </a:cubicBezTo>
                        <a:cubicBezTo>
                          <a:pt x="5243" y="11452"/>
                          <a:pt x="5406" y="12322"/>
                          <a:pt x="5499" y="13627"/>
                        </a:cubicBezTo>
                        <a:cubicBezTo>
                          <a:pt x="5267" y="14497"/>
                          <a:pt x="5313" y="15077"/>
                          <a:pt x="5058" y="15511"/>
                        </a:cubicBezTo>
                        <a:cubicBezTo>
                          <a:pt x="4803" y="17396"/>
                          <a:pt x="4710" y="16381"/>
                          <a:pt x="4362" y="15801"/>
                        </a:cubicBezTo>
                        <a:cubicBezTo>
                          <a:pt x="4431" y="16961"/>
                          <a:pt x="4640" y="18411"/>
                          <a:pt x="4872" y="19136"/>
                        </a:cubicBezTo>
                        <a:cubicBezTo>
                          <a:pt x="5058" y="16526"/>
                          <a:pt x="4895" y="17686"/>
                          <a:pt x="5359" y="16381"/>
                        </a:cubicBezTo>
                        <a:cubicBezTo>
                          <a:pt x="5499" y="16091"/>
                          <a:pt x="5754" y="15221"/>
                          <a:pt x="5754" y="15221"/>
                        </a:cubicBezTo>
                        <a:cubicBezTo>
                          <a:pt x="5754" y="14497"/>
                          <a:pt x="5707" y="13627"/>
                          <a:pt x="5800" y="13047"/>
                        </a:cubicBezTo>
                        <a:cubicBezTo>
                          <a:pt x="5870" y="12757"/>
                          <a:pt x="5893" y="13917"/>
                          <a:pt x="5986" y="13917"/>
                        </a:cubicBezTo>
                        <a:cubicBezTo>
                          <a:pt x="6079" y="14062"/>
                          <a:pt x="6125" y="13627"/>
                          <a:pt x="6171" y="13337"/>
                        </a:cubicBezTo>
                        <a:cubicBezTo>
                          <a:pt x="6079" y="11887"/>
                          <a:pt x="5847" y="11162"/>
                          <a:pt x="5754" y="9713"/>
                        </a:cubicBezTo>
                        <a:cubicBezTo>
                          <a:pt x="5800" y="9133"/>
                          <a:pt x="5916" y="8408"/>
                          <a:pt x="5870" y="7828"/>
                        </a:cubicBezTo>
                        <a:cubicBezTo>
                          <a:pt x="5823" y="7248"/>
                          <a:pt x="5754" y="6089"/>
                          <a:pt x="5754" y="6089"/>
                        </a:cubicBezTo>
                        <a:cubicBezTo>
                          <a:pt x="5939" y="4639"/>
                          <a:pt x="6009" y="5074"/>
                          <a:pt x="6171" y="6379"/>
                        </a:cubicBezTo>
                        <a:cubicBezTo>
                          <a:pt x="6264" y="8118"/>
                          <a:pt x="6403" y="8843"/>
                          <a:pt x="6612" y="10293"/>
                        </a:cubicBezTo>
                        <a:cubicBezTo>
                          <a:pt x="6519" y="11742"/>
                          <a:pt x="6705" y="11887"/>
                          <a:pt x="6427" y="12757"/>
                        </a:cubicBezTo>
                        <a:cubicBezTo>
                          <a:pt x="6079" y="15366"/>
                          <a:pt x="6450" y="12032"/>
                          <a:pt x="6357" y="14642"/>
                        </a:cubicBezTo>
                        <a:cubicBezTo>
                          <a:pt x="6357" y="15221"/>
                          <a:pt x="6218" y="15801"/>
                          <a:pt x="6171" y="16381"/>
                        </a:cubicBezTo>
                        <a:cubicBezTo>
                          <a:pt x="6264" y="17686"/>
                          <a:pt x="6218" y="18121"/>
                          <a:pt x="6055" y="19136"/>
                        </a:cubicBezTo>
                        <a:cubicBezTo>
                          <a:pt x="6218" y="21600"/>
                          <a:pt x="6543" y="19426"/>
                          <a:pt x="6867" y="18846"/>
                        </a:cubicBezTo>
                        <a:cubicBezTo>
                          <a:pt x="6937" y="17686"/>
                          <a:pt x="6844" y="17251"/>
                          <a:pt x="6937" y="16091"/>
                        </a:cubicBezTo>
                        <a:cubicBezTo>
                          <a:pt x="6867" y="15221"/>
                          <a:pt x="6682" y="14062"/>
                          <a:pt x="6937" y="13337"/>
                        </a:cubicBezTo>
                        <a:cubicBezTo>
                          <a:pt x="7030" y="13047"/>
                          <a:pt x="7308" y="12757"/>
                          <a:pt x="7308" y="12757"/>
                        </a:cubicBezTo>
                        <a:cubicBezTo>
                          <a:pt x="7563" y="13192"/>
                          <a:pt x="7540" y="13772"/>
                          <a:pt x="7679" y="14932"/>
                        </a:cubicBezTo>
                        <a:cubicBezTo>
                          <a:pt x="7865" y="12177"/>
                          <a:pt x="7679" y="13047"/>
                          <a:pt x="8376" y="13337"/>
                        </a:cubicBezTo>
                        <a:cubicBezTo>
                          <a:pt x="8236" y="11017"/>
                          <a:pt x="8468" y="11017"/>
                          <a:pt x="8863" y="10583"/>
                        </a:cubicBezTo>
                        <a:cubicBezTo>
                          <a:pt x="8886" y="10293"/>
                          <a:pt x="8979" y="8263"/>
                          <a:pt x="9118" y="7828"/>
                        </a:cubicBezTo>
                        <a:cubicBezTo>
                          <a:pt x="9234" y="7538"/>
                          <a:pt x="9489" y="7248"/>
                          <a:pt x="9489" y="7248"/>
                        </a:cubicBezTo>
                        <a:cubicBezTo>
                          <a:pt x="9976" y="7828"/>
                          <a:pt x="9582" y="8408"/>
                          <a:pt x="10000" y="9133"/>
                        </a:cubicBezTo>
                        <a:cubicBezTo>
                          <a:pt x="10046" y="8843"/>
                          <a:pt x="10092" y="8263"/>
                          <a:pt x="10185" y="8118"/>
                        </a:cubicBezTo>
                        <a:cubicBezTo>
                          <a:pt x="10324" y="7973"/>
                          <a:pt x="10487" y="8843"/>
                          <a:pt x="10603" y="8408"/>
                        </a:cubicBezTo>
                        <a:cubicBezTo>
                          <a:pt x="10696" y="8263"/>
                          <a:pt x="10603" y="7538"/>
                          <a:pt x="10556" y="7248"/>
                        </a:cubicBezTo>
                        <a:cubicBezTo>
                          <a:pt x="10464" y="6813"/>
                          <a:pt x="10301" y="6813"/>
                          <a:pt x="10185" y="6668"/>
                        </a:cubicBezTo>
                        <a:cubicBezTo>
                          <a:pt x="10116" y="6523"/>
                          <a:pt x="10000" y="6379"/>
                          <a:pt x="10000" y="6379"/>
                        </a:cubicBezTo>
                        <a:cubicBezTo>
                          <a:pt x="10208" y="5509"/>
                          <a:pt x="10278" y="5219"/>
                          <a:pt x="10556" y="5799"/>
                        </a:cubicBezTo>
                        <a:cubicBezTo>
                          <a:pt x="10696" y="5509"/>
                          <a:pt x="10835" y="5074"/>
                          <a:pt x="10997" y="5074"/>
                        </a:cubicBezTo>
                        <a:cubicBezTo>
                          <a:pt x="11206" y="5219"/>
                          <a:pt x="11856" y="6234"/>
                          <a:pt x="12041" y="6668"/>
                        </a:cubicBezTo>
                        <a:cubicBezTo>
                          <a:pt x="12227" y="7103"/>
                          <a:pt x="12621" y="7828"/>
                          <a:pt x="12621" y="7828"/>
                        </a:cubicBezTo>
                        <a:cubicBezTo>
                          <a:pt x="12714" y="7828"/>
                          <a:pt x="12992" y="7538"/>
                          <a:pt x="13108" y="7248"/>
                        </a:cubicBezTo>
                        <a:cubicBezTo>
                          <a:pt x="13224" y="6813"/>
                          <a:pt x="13480" y="6089"/>
                          <a:pt x="13480" y="6089"/>
                        </a:cubicBezTo>
                        <a:cubicBezTo>
                          <a:pt x="13573" y="6089"/>
                          <a:pt x="13874" y="6379"/>
                          <a:pt x="13921" y="6958"/>
                        </a:cubicBezTo>
                        <a:cubicBezTo>
                          <a:pt x="13990" y="7973"/>
                          <a:pt x="13665" y="8843"/>
                          <a:pt x="13549" y="9133"/>
                        </a:cubicBezTo>
                        <a:cubicBezTo>
                          <a:pt x="13364" y="10003"/>
                          <a:pt x="13178" y="10003"/>
                          <a:pt x="13108" y="11162"/>
                        </a:cubicBezTo>
                        <a:cubicBezTo>
                          <a:pt x="13178" y="12467"/>
                          <a:pt x="13085" y="13337"/>
                          <a:pt x="13178" y="14642"/>
                        </a:cubicBezTo>
                        <a:cubicBezTo>
                          <a:pt x="13317" y="13482"/>
                          <a:pt x="13387" y="13192"/>
                          <a:pt x="13665" y="13627"/>
                        </a:cubicBezTo>
                        <a:cubicBezTo>
                          <a:pt x="13805" y="15656"/>
                          <a:pt x="13967" y="13482"/>
                          <a:pt x="14176" y="12757"/>
                        </a:cubicBezTo>
                        <a:cubicBezTo>
                          <a:pt x="14222" y="12467"/>
                          <a:pt x="14222" y="12032"/>
                          <a:pt x="14292" y="11887"/>
                        </a:cubicBezTo>
                        <a:cubicBezTo>
                          <a:pt x="14338" y="11597"/>
                          <a:pt x="14431" y="11742"/>
                          <a:pt x="14477" y="11597"/>
                        </a:cubicBezTo>
                        <a:cubicBezTo>
                          <a:pt x="14524" y="11307"/>
                          <a:pt x="14524" y="10872"/>
                          <a:pt x="14547" y="10583"/>
                        </a:cubicBezTo>
                        <a:cubicBezTo>
                          <a:pt x="14663" y="9423"/>
                          <a:pt x="14802" y="9133"/>
                          <a:pt x="15034" y="8843"/>
                        </a:cubicBezTo>
                        <a:cubicBezTo>
                          <a:pt x="15405" y="8988"/>
                          <a:pt x="15869" y="10003"/>
                          <a:pt x="16241" y="10003"/>
                        </a:cubicBezTo>
                        <a:lnTo>
                          <a:pt x="18421" y="12177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8" name="Shape 158"/>
                  <p:cNvSpPr/>
                  <p:nvPr/>
                </p:nvSpPr>
                <p:spPr>
                  <a:xfrm>
                    <a:off x="433682" y="65087"/>
                    <a:ext cx="18756" cy="148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30" h="20160" extrusionOk="0">
                        <a:moveTo>
                          <a:pt x="120" y="20160"/>
                        </a:moveTo>
                        <a:cubicBezTo>
                          <a:pt x="3604" y="5760"/>
                          <a:pt x="6391" y="4320"/>
                          <a:pt x="19630" y="0"/>
                        </a:cubicBezTo>
                        <a:cubicBezTo>
                          <a:pt x="18236" y="3600"/>
                          <a:pt x="15449" y="15840"/>
                          <a:pt x="11269" y="17280"/>
                        </a:cubicBezTo>
                        <a:cubicBezTo>
                          <a:pt x="-1970" y="21600"/>
                          <a:pt x="120" y="6480"/>
                          <a:pt x="120" y="2016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59" name="Shape 159"/>
                  <p:cNvSpPr/>
                  <p:nvPr/>
                </p:nvSpPr>
                <p:spPr>
                  <a:xfrm>
                    <a:off x="410631" y="87312"/>
                    <a:ext cx="23978" cy="174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170" h="21600" extrusionOk="0">
                        <a:moveTo>
                          <a:pt x="1051" y="21600"/>
                        </a:moveTo>
                        <a:cubicBezTo>
                          <a:pt x="-1894" y="9450"/>
                          <a:pt x="1542" y="6750"/>
                          <a:pt x="8906" y="0"/>
                        </a:cubicBezTo>
                        <a:cubicBezTo>
                          <a:pt x="11361" y="675"/>
                          <a:pt x="15288" y="0"/>
                          <a:pt x="16761" y="2700"/>
                        </a:cubicBezTo>
                        <a:cubicBezTo>
                          <a:pt x="19706" y="8775"/>
                          <a:pt x="5961" y="21600"/>
                          <a:pt x="1051" y="216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0" name="Shape 160"/>
                  <p:cNvSpPr/>
                  <p:nvPr/>
                </p:nvSpPr>
                <p:spPr>
                  <a:xfrm>
                    <a:off x="515962" y="153458"/>
                    <a:ext cx="26526" cy="84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1278" h="19200" extrusionOk="0">
                        <a:moveTo>
                          <a:pt x="6455" y="19200"/>
                        </a:moveTo>
                        <a:cubicBezTo>
                          <a:pt x="3044" y="14400"/>
                          <a:pt x="-4061" y="9600"/>
                          <a:pt x="3044" y="0"/>
                        </a:cubicBezTo>
                        <a:cubicBezTo>
                          <a:pt x="17539" y="8400"/>
                          <a:pt x="9013" y="-2400"/>
                          <a:pt x="6455" y="192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1" name="Shape 161"/>
                  <p:cNvSpPr/>
                  <p:nvPr/>
                </p:nvSpPr>
                <p:spPr>
                  <a:xfrm>
                    <a:off x="593724" y="155015"/>
                    <a:ext cx="18681" cy="108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120" h="9804" extrusionOk="0">
                        <a:moveTo>
                          <a:pt x="0" y="6496"/>
                        </a:moveTo>
                        <a:cubicBezTo>
                          <a:pt x="2057" y="4532"/>
                          <a:pt x="3600" y="1587"/>
                          <a:pt x="6171" y="605"/>
                        </a:cubicBezTo>
                        <a:cubicBezTo>
                          <a:pt x="21600" y="-3813"/>
                          <a:pt x="11829" y="17787"/>
                          <a:pt x="0" y="649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2" name="Shape 162"/>
                  <p:cNvSpPr/>
                  <p:nvPr/>
                </p:nvSpPr>
                <p:spPr>
                  <a:xfrm>
                    <a:off x="364114" y="88960"/>
                    <a:ext cx="18474" cy="968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953" h="13172" extrusionOk="0">
                        <a:moveTo>
                          <a:pt x="1230" y="11438"/>
                        </a:moveTo>
                        <a:cubicBezTo>
                          <a:pt x="-3647" y="-4402"/>
                          <a:pt x="6805" y="-82"/>
                          <a:pt x="17953" y="2798"/>
                        </a:cubicBezTo>
                        <a:cubicBezTo>
                          <a:pt x="6108" y="7118"/>
                          <a:pt x="6805" y="17198"/>
                          <a:pt x="1230" y="1143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</p:grpSp>
            <p:grpSp>
              <p:nvGrpSpPr>
                <p:cNvPr id="206" name="Group 206"/>
                <p:cNvGrpSpPr/>
                <p:nvPr/>
              </p:nvGrpSpPr>
              <p:grpSpPr>
                <a:xfrm>
                  <a:off x="4267200" y="-1"/>
                  <a:ext cx="1805271" cy="681039"/>
                  <a:chOff x="0" y="0"/>
                  <a:chExt cx="1805270" cy="681037"/>
                </a:xfrm>
              </p:grpSpPr>
              <p:sp>
                <p:nvSpPr>
                  <p:cNvPr id="164" name="Shape 164"/>
                  <p:cNvSpPr/>
                  <p:nvPr/>
                </p:nvSpPr>
                <p:spPr>
                  <a:xfrm>
                    <a:off x="1744662" y="597664"/>
                    <a:ext cx="20638" cy="1935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8812" extrusionOk="0">
                        <a:moveTo>
                          <a:pt x="11520" y="16228"/>
                        </a:moveTo>
                        <a:cubicBezTo>
                          <a:pt x="2160" y="9543"/>
                          <a:pt x="10800" y="16743"/>
                          <a:pt x="5760" y="10057"/>
                        </a:cubicBezTo>
                        <a:cubicBezTo>
                          <a:pt x="4320" y="8000"/>
                          <a:pt x="0" y="3886"/>
                          <a:pt x="0" y="3886"/>
                        </a:cubicBezTo>
                        <a:cubicBezTo>
                          <a:pt x="3600" y="-229"/>
                          <a:pt x="5040" y="-743"/>
                          <a:pt x="11520" y="800"/>
                        </a:cubicBezTo>
                        <a:cubicBezTo>
                          <a:pt x="18000" y="7486"/>
                          <a:pt x="7200" y="7486"/>
                          <a:pt x="21600" y="11086"/>
                        </a:cubicBezTo>
                        <a:cubicBezTo>
                          <a:pt x="20880" y="12628"/>
                          <a:pt x="21600" y="14171"/>
                          <a:pt x="20160" y="15200"/>
                        </a:cubicBezTo>
                        <a:cubicBezTo>
                          <a:pt x="10800" y="20857"/>
                          <a:pt x="11520" y="18800"/>
                          <a:pt x="11520" y="162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5" name="Shape 165"/>
                  <p:cNvSpPr/>
                  <p:nvPr/>
                </p:nvSpPr>
                <p:spPr>
                  <a:xfrm>
                    <a:off x="1503485" y="617537"/>
                    <a:ext cx="12207" cy="793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098" h="21600" extrusionOk="0">
                        <a:moveTo>
                          <a:pt x="10844" y="21600"/>
                        </a:moveTo>
                        <a:cubicBezTo>
                          <a:pt x="6524" y="20250"/>
                          <a:pt x="-2116" y="16200"/>
                          <a:pt x="476" y="10800"/>
                        </a:cubicBezTo>
                        <a:cubicBezTo>
                          <a:pt x="3068" y="5400"/>
                          <a:pt x="10844" y="0"/>
                          <a:pt x="10844" y="0"/>
                        </a:cubicBezTo>
                        <a:cubicBezTo>
                          <a:pt x="12572" y="4050"/>
                          <a:pt x="19484" y="21600"/>
                          <a:pt x="10844" y="216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6" name="Shape 166"/>
                  <p:cNvSpPr/>
                  <p:nvPr/>
                </p:nvSpPr>
                <p:spPr>
                  <a:xfrm>
                    <a:off x="1431737" y="627062"/>
                    <a:ext cx="37915" cy="254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424" h="21600" extrusionOk="0">
                        <a:moveTo>
                          <a:pt x="3200" y="11270"/>
                        </a:moveTo>
                        <a:cubicBezTo>
                          <a:pt x="4530" y="6104"/>
                          <a:pt x="3865" y="4226"/>
                          <a:pt x="8517" y="1878"/>
                        </a:cubicBezTo>
                        <a:cubicBezTo>
                          <a:pt x="9846" y="1409"/>
                          <a:pt x="12505" y="0"/>
                          <a:pt x="12505" y="0"/>
                        </a:cubicBezTo>
                        <a:cubicBezTo>
                          <a:pt x="15163" y="470"/>
                          <a:pt x="20148" y="0"/>
                          <a:pt x="17822" y="5635"/>
                        </a:cubicBezTo>
                        <a:cubicBezTo>
                          <a:pt x="16160" y="9861"/>
                          <a:pt x="11840" y="9861"/>
                          <a:pt x="9182" y="12209"/>
                        </a:cubicBezTo>
                        <a:cubicBezTo>
                          <a:pt x="7188" y="16435"/>
                          <a:pt x="6191" y="19722"/>
                          <a:pt x="2536" y="21600"/>
                        </a:cubicBezTo>
                        <a:cubicBezTo>
                          <a:pt x="-1452" y="19722"/>
                          <a:pt x="210" y="14087"/>
                          <a:pt x="1206" y="9391"/>
                        </a:cubicBezTo>
                        <a:cubicBezTo>
                          <a:pt x="1539" y="8452"/>
                          <a:pt x="1871" y="6104"/>
                          <a:pt x="2536" y="6574"/>
                        </a:cubicBezTo>
                        <a:cubicBezTo>
                          <a:pt x="3533" y="7513"/>
                          <a:pt x="2868" y="9861"/>
                          <a:pt x="3200" y="1127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7" name="Shape 167"/>
                  <p:cNvSpPr/>
                  <p:nvPr/>
                </p:nvSpPr>
                <p:spPr>
                  <a:xfrm>
                    <a:off x="1382712" y="626015"/>
                    <a:ext cx="43262" cy="2486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297" h="21140" extrusionOk="0">
                        <a:moveTo>
                          <a:pt x="0" y="13787"/>
                        </a:moveTo>
                        <a:cubicBezTo>
                          <a:pt x="2191" y="10570"/>
                          <a:pt x="2817" y="9651"/>
                          <a:pt x="5635" y="11029"/>
                        </a:cubicBezTo>
                        <a:cubicBezTo>
                          <a:pt x="7826" y="1378"/>
                          <a:pt x="11270" y="5055"/>
                          <a:pt x="16278" y="0"/>
                        </a:cubicBezTo>
                        <a:cubicBezTo>
                          <a:pt x="17530" y="459"/>
                          <a:pt x="19096" y="-460"/>
                          <a:pt x="20035" y="919"/>
                        </a:cubicBezTo>
                        <a:cubicBezTo>
                          <a:pt x="21600" y="3217"/>
                          <a:pt x="15652" y="8272"/>
                          <a:pt x="15652" y="8272"/>
                        </a:cubicBezTo>
                        <a:cubicBezTo>
                          <a:pt x="14400" y="13787"/>
                          <a:pt x="10957" y="9651"/>
                          <a:pt x="8765" y="14706"/>
                        </a:cubicBezTo>
                        <a:cubicBezTo>
                          <a:pt x="9704" y="18383"/>
                          <a:pt x="9704" y="19761"/>
                          <a:pt x="6887" y="21140"/>
                        </a:cubicBezTo>
                        <a:cubicBezTo>
                          <a:pt x="6261" y="20680"/>
                          <a:pt x="5635" y="20680"/>
                          <a:pt x="5009" y="20221"/>
                        </a:cubicBezTo>
                        <a:cubicBezTo>
                          <a:pt x="4383" y="19302"/>
                          <a:pt x="4383" y="17923"/>
                          <a:pt x="3757" y="17463"/>
                        </a:cubicBezTo>
                        <a:cubicBezTo>
                          <a:pt x="2504" y="16544"/>
                          <a:pt x="0" y="15625"/>
                          <a:pt x="0" y="15625"/>
                        </a:cubicBezTo>
                        <a:cubicBezTo>
                          <a:pt x="626" y="11489"/>
                          <a:pt x="939" y="11029"/>
                          <a:pt x="0" y="13787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8" name="Shape 168"/>
                  <p:cNvSpPr/>
                  <p:nvPr/>
                </p:nvSpPr>
                <p:spPr>
                  <a:xfrm>
                    <a:off x="1134782" y="488428"/>
                    <a:ext cx="236974" cy="1456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353" h="21312" extrusionOk="0">
                        <a:moveTo>
                          <a:pt x="490" y="156"/>
                        </a:moveTo>
                        <a:cubicBezTo>
                          <a:pt x="1221" y="-156"/>
                          <a:pt x="1342" y="936"/>
                          <a:pt x="2072" y="1248"/>
                        </a:cubicBezTo>
                        <a:cubicBezTo>
                          <a:pt x="2133" y="1326"/>
                          <a:pt x="2620" y="2105"/>
                          <a:pt x="2681" y="2183"/>
                        </a:cubicBezTo>
                        <a:cubicBezTo>
                          <a:pt x="3289" y="2963"/>
                          <a:pt x="3959" y="2807"/>
                          <a:pt x="4506" y="3899"/>
                        </a:cubicBezTo>
                        <a:cubicBezTo>
                          <a:pt x="4750" y="4367"/>
                          <a:pt x="5480" y="4991"/>
                          <a:pt x="5480" y="4991"/>
                        </a:cubicBezTo>
                        <a:cubicBezTo>
                          <a:pt x="5723" y="6004"/>
                          <a:pt x="6697" y="6706"/>
                          <a:pt x="7305" y="7486"/>
                        </a:cubicBezTo>
                        <a:cubicBezTo>
                          <a:pt x="7427" y="8032"/>
                          <a:pt x="7792" y="9513"/>
                          <a:pt x="8157" y="9825"/>
                        </a:cubicBezTo>
                        <a:cubicBezTo>
                          <a:pt x="8400" y="9981"/>
                          <a:pt x="8887" y="10137"/>
                          <a:pt x="8887" y="10137"/>
                        </a:cubicBezTo>
                        <a:cubicBezTo>
                          <a:pt x="9009" y="10605"/>
                          <a:pt x="9252" y="11541"/>
                          <a:pt x="9252" y="11541"/>
                        </a:cubicBezTo>
                        <a:cubicBezTo>
                          <a:pt x="9678" y="10683"/>
                          <a:pt x="10104" y="11073"/>
                          <a:pt x="10591" y="11697"/>
                        </a:cubicBezTo>
                        <a:cubicBezTo>
                          <a:pt x="10469" y="12866"/>
                          <a:pt x="10408" y="13958"/>
                          <a:pt x="10226" y="15128"/>
                        </a:cubicBezTo>
                        <a:cubicBezTo>
                          <a:pt x="10287" y="15596"/>
                          <a:pt x="10469" y="16999"/>
                          <a:pt x="10834" y="17311"/>
                        </a:cubicBezTo>
                        <a:cubicBezTo>
                          <a:pt x="11138" y="17623"/>
                          <a:pt x="11625" y="17623"/>
                          <a:pt x="11929" y="17935"/>
                        </a:cubicBezTo>
                        <a:cubicBezTo>
                          <a:pt x="12294" y="17779"/>
                          <a:pt x="13025" y="18091"/>
                          <a:pt x="13025" y="18091"/>
                        </a:cubicBezTo>
                        <a:cubicBezTo>
                          <a:pt x="13450" y="18637"/>
                          <a:pt x="13572" y="18949"/>
                          <a:pt x="14241" y="18715"/>
                        </a:cubicBezTo>
                        <a:cubicBezTo>
                          <a:pt x="14607" y="18559"/>
                          <a:pt x="15337" y="18247"/>
                          <a:pt x="15337" y="18247"/>
                        </a:cubicBezTo>
                        <a:cubicBezTo>
                          <a:pt x="15702" y="18559"/>
                          <a:pt x="16006" y="19027"/>
                          <a:pt x="16432" y="19183"/>
                        </a:cubicBezTo>
                        <a:cubicBezTo>
                          <a:pt x="16736" y="19339"/>
                          <a:pt x="17588" y="19495"/>
                          <a:pt x="17892" y="19806"/>
                        </a:cubicBezTo>
                        <a:cubicBezTo>
                          <a:pt x="18196" y="20118"/>
                          <a:pt x="18987" y="20430"/>
                          <a:pt x="18987" y="20430"/>
                        </a:cubicBezTo>
                        <a:cubicBezTo>
                          <a:pt x="19961" y="20352"/>
                          <a:pt x="20448" y="20196"/>
                          <a:pt x="21299" y="20586"/>
                        </a:cubicBezTo>
                        <a:cubicBezTo>
                          <a:pt x="21482" y="21288"/>
                          <a:pt x="21178" y="21444"/>
                          <a:pt x="20691" y="21210"/>
                        </a:cubicBezTo>
                        <a:cubicBezTo>
                          <a:pt x="20326" y="21366"/>
                          <a:pt x="19474" y="21054"/>
                          <a:pt x="19474" y="21054"/>
                        </a:cubicBezTo>
                        <a:cubicBezTo>
                          <a:pt x="18987" y="21288"/>
                          <a:pt x="18622" y="21054"/>
                          <a:pt x="18136" y="20898"/>
                        </a:cubicBezTo>
                        <a:cubicBezTo>
                          <a:pt x="17892" y="20820"/>
                          <a:pt x="17405" y="20586"/>
                          <a:pt x="17405" y="20586"/>
                        </a:cubicBezTo>
                        <a:cubicBezTo>
                          <a:pt x="16675" y="20898"/>
                          <a:pt x="15945" y="20586"/>
                          <a:pt x="15215" y="20430"/>
                        </a:cubicBezTo>
                        <a:cubicBezTo>
                          <a:pt x="14789" y="20040"/>
                          <a:pt x="14607" y="19884"/>
                          <a:pt x="14120" y="20118"/>
                        </a:cubicBezTo>
                        <a:cubicBezTo>
                          <a:pt x="12720" y="19495"/>
                          <a:pt x="11564" y="19806"/>
                          <a:pt x="10347" y="18715"/>
                        </a:cubicBezTo>
                        <a:cubicBezTo>
                          <a:pt x="9921" y="17857"/>
                          <a:pt x="10591" y="17077"/>
                          <a:pt x="9617" y="16687"/>
                        </a:cubicBezTo>
                        <a:cubicBezTo>
                          <a:pt x="9252" y="18013"/>
                          <a:pt x="8157" y="15674"/>
                          <a:pt x="7548" y="15440"/>
                        </a:cubicBezTo>
                        <a:cubicBezTo>
                          <a:pt x="7183" y="15128"/>
                          <a:pt x="6818" y="14660"/>
                          <a:pt x="6453" y="14348"/>
                        </a:cubicBezTo>
                        <a:cubicBezTo>
                          <a:pt x="6210" y="13490"/>
                          <a:pt x="6210" y="12710"/>
                          <a:pt x="5601" y="12165"/>
                        </a:cubicBezTo>
                        <a:cubicBezTo>
                          <a:pt x="4932" y="10917"/>
                          <a:pt x="5054" y="9123"/>
                          <a:pt x="4019" y="8266"/>
                        </a:cubicBezTo>
                        <a:cubicBezTo>
                          <a:pt x="3959" y="8110"/>
                          <a:pt x="3898" y="7954"/>
                          <a:pt x="3776" y="7798"/>
                        </a:cubicBezTo>
                        <a:cubicBezTo>
                          <a:pt x="3654" y="7720"/>
                          <a:pt x="3472" y="7798"/>
                          <a:pt x="3411" y="7642"/>
                        </a:cubicBezTo>
                        <a:cubicBezTo>
                          <a:pt x="3289" y="7408"/>
                          <a:pt x="3168" y="6706"/>
                          <a:pt x="3168" y="6706"/>
                        </a:cubicBezTo>
                        <a:cubicBezTo>
                          <a:pt x="3472" y="5536"/>
                          <a:pt x="3046" y="4601"/>
                          <a:pt x="2194" y="4367"/>
                        </a:cubicBezTo>
                        <a:cubicBezTo>
                          <a:pt x="1829" y="3665"/>
                          <a:pt x="1768" y="3275"/>
                          <a:pt x="1099" y="2963"/>
                        </a:cubicBezTo>
                        <a:cubicBezTo>
                          <a:pt x="856" y="1949"/>
                          <a:pt x="856" y="1871"/>
                          <a:pt x="125" y="1560"/>
                        </a:cubicBezTo>
                        <a:cubicBezTo>
                          <a:pt x="-57" y="858"/>
                          <a:pt x="-118" y="234"/>
                          <a:pt x="490" y="0"/>
                        </a:cubicBezTo>
                        <a:cubicBezTo>
                          <a:pt x="977" y="234"/>
                          <a:pt x="977" y="156"/>
                          <a:pt x="490" y="15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69" name="Shape 169"/>
                  <p:cNvSpPr/>
                  <p:nvPr/>
                </p:nvSpPr>
                <p:spPr>
                  <a:xfrm>
                    <a:off x="1279524" y="477837"/>
                    <a:ext cx="104652" cy="1079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252" h="21600" extrusionOk="0">
                        <a:moveTo>
                          <a:pt x="7477" y="6920"/>
                        </a:moveTo>
                        <a:cubicBezTo>
                          <a:pt x="8031" y="6606"/>
                          <a:pt x="8862" y="6606"/>
                          <a:pt x="9138" y="6082"/>
                        </a:cubicBezTo>
                        <a:cubicBezTo>
                          <a:pt x="9277" y="5872"/>
                          <a:pt x="9277" y="5557"/>
                          <a:pt x="9415" y="5452"/>
                        </a:cubicBezTo>
                        <a:cubicBezTo>
                          <a:pt x="9831" y="5138"/>
                          <a:pt x="11077" y="4614"/>
                          <a:pt x="11077" y="4614"/>
                        </a:cubicBezTo>
                        <a:cubicBezTo>
                          <a:pt x="15646" y="5767"/>
                          <a:pt x="11769" y="3041"/>
                          <a:pt x="14677" y="2307"/>
                        </a:cubicBezTo>
                        <a:cubicBezTo>
                          <a:pt x="15231" y="1783"/>
                          <a:pt x="14954" y="944"/>
                          <a:pt x="15508" y="419"/>
                        </a:cubicBezTo>
                        <a:cubicBezTo>
                          <a:pt x="15923" y="105"/>
                          <a:pt x="17169" y="0"/>
                          <a:pt x="17169" y="0"/>
                        </a:cubicBezTo>
                        <a:cubicBezTo>
                          <a:pt x="19108" y="1468"/>
                          <a:pt x="17446" y="2412"/>
                          <a:pt x="20769" y="2936"/>
                        </a:cubicBezTo>
                        <a:cubicBezTo>
                          <a:pt x="21600" y="3775"/>
                          <a:pt x="21323" y="4089"/>
                          <a:pt x="20215" y="4614"/>
                        </a:cubicBezTo>
                        <a:cubicBezTo>
                          <a:pt x="19523" y="5452"/>
                          <a:pt x="18692" y="6396"/>
                          <a:pt x="17446" y="6711"/>
                        </a:cubicBezTo>
                        <a:cubicBezTo>
                          <a:pt x="16338" y="7864"/>
                          <a:pt x="17723" y="8703"/>
                          <a:pt x="18277" y="9856"/>
                        </a:cubicBezTo>
                        <a:cubicBezTo>
                          <a:pt x="17862" y="10800"/>
                          <a:pt x="18692" y="11010"/>
                          <a:pt x="19662" y="11534"/>
                        </a:cubicBezTo>
                        <a:cubicBezTo>
                          <a:pt x="20077" y="12478"/>
                          <a:pt x="19523" y="12583"/>
                          <a:pt x="20215" y="13421"/>
                        </a:cubicBezTo>
                        <a:cubicBezTo>
                          <a:pt x="19662" y="14575"/>
                          <a:pt x="18692" y="13946"/>
                          <a:pt x="17723" y="13421"/>
                        </a:cubicBezTo>
                        <a:cubicBezTo>
                          <a:pt x="16062" y="13841"/>
                          <a:pt x="16892" y="14260"/>
                          <a:pt x="16062" y="15309"/>
                        </a:cubicBezTo>
                        <a:cubicBezTo>
                          <a:pt x="15646" y="15833"/>
                          <a:pt x="14954" y="15938"/>
                          <a:pt x="14400" y="16357"/>
                        </a:cubicBezTo>
                        <a:cubicBezTo>
                          <a:pt x="14815" y="17511"/>
                          <a:pt x="15508" y="20027"/>
                          <a:pt x="13846" y="20761"/>
                        </a:cubicBezTo>
                        <a:cubicBezTo>
                          <a:pt x="13292" y="20971"/>
                          <a:pt x="12738" y="20971"/>
                          <a:pt x="12185" y="21181"/>
                        </a:cubicBezTo>
                        <a:cubicBezTo>
                          <a:pt x="11908" y="21285"/>
                          <a:pt x="11631" y="21495"/>
                          <a:pt x="11354" y="21600"/>
                        </a:cubicBezTo>
                        <a:cubicBezTo>
                          <a:pt x="11077" y="21495"/>
                          <a:pt x="10662" y="21390"/>
                          <a:pt x="10523" y="21181"/>
                        </a:cubicBezTo>
                        <a:cubicBezTo>
                          <a:pt x="10246" y="20761"/>
                          <a:pt x="10523" y="20027"/>
                          <a:pt x="9969" y="19922"/>
                        </a:cubicBezTo>
                        <a:cubicBezTo>
                          <a:pt x="9415" y="19817"/>
                          <a:pt x="8308" y="19503"/>
                          <a:pt x="8308" y="19503"/>
                        </a:cubicBezTo>
                        <a:cubicBezTo>
                          <a:pt x="7338" y="19713"/>
                          <a:pt x="6785" y="20132"/>
                          <a:pt x="5815" y="20342"/>
                        </a:cubicBezTo>
                        <a:cubicBezTo>
                          <a:pt x="4708" y="19817"/>
                          <a:pt x="5123" y="19188"/>
                          <a:pt x="3877" y="19503"/>
                        </a:cubicBezTo>
                        <a:cubicBezTo>
                          <a:pt x="1662" y="18979"/>
                          <a:pt x="2631" y="16882"/>
                          <a:pt x="1385" y="15518"/>
                        </a:cubicBezTo>
                        <a:cubicBezTo>
                          <a:pt x="692" y="12687"/>
                          <a:pt x="1523" y="15414"/>
                          <a:pt x="554" y="13631"/>
                        </a:cubicBezTo>
                        <a:cubicBezTo>
                          <a:pt x="277" y="13212"/>
                          <a:pt x="0" y="12373"/>
                          <a:pt x="0" y="12373"/>
                        </a:cubicBezTo>
                        <a:cubicBezTo>
                          <a:pt x="277" y="9961"/>
                          <a:pt x="0" y="8703"/>
                          <a:pt x="2769" y="10066"/>
                        </a:cubicBezTo>
                        <a:cubicBezTo>
                          <a:pt x="3185" y="11010"/>
                          <a:pt x="3185" y="11534"/>
                          <a:pt x="4431" y="10905"/>
                        </a:cubicBezTo>
                        <a:cubicBezTo>
                          <a:pt x="4846" y="9961"/>
                          <a:pt x="4015" y="9227"/>
                          <a:pt x="4708" y="8388"/>
                        </a:cubicBezTo>
                        <a:cubicBezTo>
                          <a:pt x="4985" y="7969"/>
                          <a:pt x="6646" y="7654"/>
                          <a:pt x="7200" y="7340"/>
                        </a:cubicBezTo>
                        <a:cubicBezTo>
                          <a:pt x="7892" y="6606"/>
                          <a:pt x="8031" y="6501"/>
                          <a:pt x="7477" y="692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0" name="Shape 170"/>
                  <p:cNvSpPr/>
                  <p:nvPr/>
                </p:nvSpPr>
                <p:spPr>
                  <a:xfrm>
                    <a:off x="1384029" y="527050"/>
                    <a:ext cx="65170" cy="20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866" h="21600" extrusionOk="0">
                        <a:moveTo>
                          <a:pt x="412" y="18189"/>
                        </a:moveTo>
                        <a:cubicBezTo>
                          <a:pt x="1006" y="12505"/>
                          <a:pt x="1006" y="7958"/>
                          <a:pt x="3186" y="5684"/>
                        </a:cubicBezTo>
                        <a:cubicBezTo>
                          <a:pt x="5168" y="6821"/>
                          <a:pt x="6951" y="7958"/>
                          <a:pt x="8735" y="11368"/>
                        </a:cubicBezTo>
                        <a:cubicBezTo>
                          <a:pt x="11905" y="8526"/>
                          <a:pt x="10320" y="9663"/>
                          <a:pt x="13887" y="7958"/>
                        </a:cubicBezTo>
                        <a:cubicBezTo>
                          <a:pt x="14878" y="5116"/>
                          <a:pt x="17454" y="0"/>
                          <a:pt x="17454" y="0"/>
                        </a:cubicBezTo>
                        <a:cubicBezTo>
                          <a:pt x="21219" y="3411"/>
                          <a:pt x="16463" y="13074"/>
                          <a:pt x="14680" y="14779"/>
                        </a:cubicBezTo>
                        <a:cubicBezTo>
                          <a:pt x="13689" y="18758"/>
                          <a:pt x="13094" y="19895"/>
                          <a:pt x="11509" y="21600"/>
                        </a:cubicBezTo>
                        <a:cubicBezTo>
                          <a:pt x="10320" y="20463"/>
                          <a:pt x="7942" y="18189"/>
                          <a:pt x="7942" y="18189"/>
                        </a:cubicBezTo>
                        <a:cubicBezTo>
                          <a:pt x="6158" y="13074"/>
                          <a:pt x="4771" y="14779"/>
                          <a:pt x="2393" y="17053"/>
                        </a:cubicBezTo>
                        <a:cubicBezTo>
                          <a:pt x="-183" y="15916"/>
                          <a:pt x="-381" y="13642"/>
                          <a:pt x="412" y="1818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1" name="Shape 171"/>
                  <p:cNvSpPr/>
                  <p:nvPr/>
                </p:nvSpPr>
                <p:spPr>
                  <a:xfrm>
                    <a:off x="1379537" y="552450"/>
                    <a:ext cx="44661" cy="539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8989" h="21600" extrusionOk="0">
                        <a:moveTo>
                          <a:pt x="2274" y="3738"/>
                        </a:moveTo>
                        <a:cubicBezTo>
                          <a:pt x="2842" y="1662"/>
                          <a:pt x="2558" y="623"/>
                          <a:pt x="5116" y="0"/>
                        </a:cubicBezTo>
                        <a:cubicBezTo>
                          <a:pt x="7958" y="623"/>
                          <a:pt x="7105" y="2492"/>
                          <a:pt x="9663" y="3738"/>
                        </a:cubicBezTo>
                        <a:cubicBezTo>
                          <a:pt x="13074" y="3323"/>
                          <a:pt x="14495" y="1662"/>
                          <a:pt x="17621" y="831"/>
                        </a:cubicBezTo>
                        <a:cubicBezTo>
                          <a:pt x="21600" y="1869"/>
                          <a:pt x="15916" y="6438"/>
                          <a:pt x="13074" y="7062"/>
                        </a:cubicBezTo>
                        <a:cubicBezTo>
                          <a:pt x="14495" y="11631"/>
                          <a:pt x="12221" y="6023"/>
                          <a:pt x="15347" y="9969"/>
                        </a:cubicBezTo>
                        <a:cubicBezTo>
                          <a:pt x="15916" y="10800"/>
                          <a:pt x="16484" y="12462"/>
                          <a:pt x="16484" y="12462"/>
                        </a:cubicBezTo>
                        <a:cubicBezTo>
                          <a:pt x="15632" y="14123"/>
                          <a:pt x="15347" y="14746"/>
                          <a:pt x="13074" y="15369"/>
                        </a:cubicBezTo>
                        <a:cubicBezTo>
                          <a:pt x="10800" y="14746"/>
                          <a:pt x="10516" y="14123"/>
                          <a:pt x="9663" y="12462"/>
                        </a:cubicBezTo>
                        <a:cubicBezTo>
                          <a:pt x="9379" y="10385"/>
                          <a:pt x="9095" y="6854"/>
                          <a:pt x="6253" y="9969"/>
                        </a:cubicBezTo>
                        <a:cubicBezTo>
                          <a:pt x="7105" y="12462"/>
                          <a:pt x="6537" y="11008"/>
                          <a:pt x="7958" y="14123"/>
                        </a:cubicBezTo>
                        <a:cubicBezTo>
                          <a:pt x="8242" y="14538"/>
                          <a:pt x="8526" y="15369"/>
                          <a:pt x="8526" y="15369"/>
                        </a:cubicBezTo>
                        <a:cubicBezTo>
                          <a:pt x="6821" y="17446"/>
                          <a:pt x="6253" y="19315"/>
                          <a:pt x="5684" y="21600"/>
                        </a:cubicBezTo>
                        <a:cubicBezTo>
                          <a:pt x="4832" y="21392"/>
                          <a:pt x="3979" y="21600"/>
                          <a:pt x="3411" y="21185"/>
                        </a:cubicBezTo>
                        <a:cubicBezTo>
                          <a:pt x="2558" y="20562"/>
                          <a:pt x="2274" y="18692"/>
                          <a:pt x="2274" y="18692"/>
                        </a:cubicBezTo>
                        <a:cubicBezTo>
                          <a:pt x="3695" y="15577"/>
                          <a:pt x="3979" y="13292"/>
                          <a:pt x="0" y="11215"/>
                        </a:cubicBezTo>
                        <a:cubicBezTo>
                          <a:pt x="284" y="9554"/>
                          <a:pt x="284" y="7892"/>
                          <a:pt x="568" y="6231"/>
                        </a:cubicBezTo>
                        <a:cubicBezTo>
                          <a:pt x="568" y="5608"/>
                          <a:pt x="3695" y="415"/>
                          <a:pt x="2274" y="373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2" name="Shape 172"/>
                  <p:cNvSpPr/>
                  <p:nvPr/>
                </p:nvSpPr>
                <p:spPr>
                  <a:xfrm>
                    <a:off x="1465948" y="522287"/>
                    <a:ext cx="24715" cy="305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016" h="20786" extrusionOk="0">
                        <a:moveTo>
                          <a:pt x="1167" y="9915"/>
                        </a:moveTo>
                        <a:cubicBezTo>
                          <a:pt x="2335" y="4957"/>
                          <a:pt x="584" y="2479"/>
                          <a:pt x="7005" y="0"/>
                        </a:cubicBezTo>
                        <a:cubicBezTo>
                          <a:pt x="14594" y="3187"/>
                          <a:pt x="12843" y="6020"/>
                          <a:pt x="8173" y="9915"/>
                        </a:cubicBezTo>
                        <a:cubicBezTo>
                          <a:pt x="14011" y="10977"/>
                          <a:pt x="18681" y="9561"/>
                          <a:pt x="21016" y="13456"/>
                        </a:cubicBezTo>
                        <a:cubicBezTo>
                          <a:pt x="16930" y="15934"/>
                          <a:pt x="15762" y="16643"/>
                          <a:pt x="10508" y="15580"/>
                        </a:cubicBezTo>
                        <a:cubicBezTo>
                          <a:pt x="7005" y="19121"/>
                          <a:pt x="9924" y="21600"/>
                          <a:pt x="2335" y="20538"/>
                        </a:cubicBezTo>
                        <a:cubicBezTo>
                          <a:pt x="-584" y="17705"/>
                          <a:pt x="1167" y="15580"/>
                          <a:pt x="0" y="12039"/>
                        </a:cubicBezTo>
                        <a:cubicBezTo>
                          <a:pt x="584" y="11331"/>
                          <a:pt x="1167" y="9915"/>
                          <a:pt x="1167" y="991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3" name="Shape 173"/>
                  <p:cNvSpPr/>
                  <p:nvPr/>
                </p:nvSpPr>
                <p:spPr>
                  <a:xfrm>
                    <a:off x="1473072" y="571500"/>
                    <a:ext cx="30291" cy="1255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607" h="17081" extrusionOk="0">
                        <a:moveTo>
                          <a:pt x="2093" y="0"/>
                        </a:moveTo>
                        <a:cubicBezTo>
                          <a:pt x="5619" y="4469"/>
                          <a:pt x="7383" y="1490"/>
                          <a:pt x="11791" y="0"/>
                        </a:cubicBezTo>
                        <a:cubicBezTo>
                          <a:pt x="18844" y="3724"/>
                          <a:pt x="16640" y="2234"/>
                          <a:pt x="20607" y="11917"/>
                        </a:cubicBezTo>
                        <a:cubicBezTo>
                          <a:pt x="19285" y="21600"/>
                          <a:pt x="17521" y="15641"/>
                          <a:pt x="14436" y="10428"/>
                        </a:cubicBezTo>
                        <a:cubicBezTo>
                          <a:pt x="10468" y="11172"/>
                          <a:pt x="4297" y="14152"/>
                          <a:pt x="329" y="11917"/>
                        </a:cubicBezTo>
                        <a:cubicBezTo>
                          <a:pt x="-993" y="4469"/>
                          <a:pt x="2093" y="7448"/>
                          <a:pt x="2093" y="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4" name="Shape 174"/>
                  <p:cNvSpPr/>
                  <p:nvPr/>
                </p:nvSpPr>
                <p:spPr>
                  <a:xfrm>
                    <a:off x="1506384" y="547687"/>
                    <a:ext cx="39841" cy="259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849" h="20806" extrusionOk="0">
                        <a:moveTo>
                          <a:pt x="6685" y="17100"/>
                        </a:moveTo>
                        <a:cubicBezTo>
                          <a:pt x="5977" y="15300"/>
                          <a:pt x="5977" y="13050"/>
                          <a:pt x="4560" y="11700"/>
                        </a:cubicBezTo>
                        <a:cubicBezTo>
                          <a:pt x="3498" y="10800"/>
                          <a:pt x="311" y="9900"/>
                          <a:pt x="311" y="9900"/>
                        </a:cubicBezTo>
                        <a:cubicBezTo>
                          <a:pt x="-751" y="5400"/>
                          <a:pt x="1019" y="5400"/>
                          <a:pt x="3852" y="3600"/>
                        </a:cubicBezTo>
                        <a:cubicBezTo>
                          <a:pt x="5269" y="2700"/>
                          <a:pt x="8101" y="0"/>
                          <a:pt x="8101" y="0"/>
                        </a:cubicBezTo>
                        <a:cubicBezTo>
                          <a:pt x="12351" y="900"/>
                          <a:pt x="13767" y="900"/>
                          <a:pt x="16600" y="4500"/>
                        </a:cubicBezTo>
                        <a:cubicBezTo>
                          <a:pt x="15183" y="9450"/>
                          <a:pt x="15538" y="5400"/>
                          <a:pt x="18016" y="9000"/>
                        </a:cubicBezTo>
                        <a:cubicBezTo>
                          <a:pt x="19079" y="10800"/>
                          <a:pt x="20849" y="14400"/>
                          <a:pt x="20849" y="14400"/>
                        </a:cubicBezTo>
                        <a:cubicBezTo>
                          <a:pt x="19079" y="21150"/>
                          <a:pt x="18016" y="18900"/>
                          <a:pt x="13767" y="17100"/>
                        </a:cubicBezTo>
                        <a:cubicBezTo>
                          <a:pt x="8810" y="21150"/>
                          <a:pt x="11288" y="21600"/>
                          <a:pt x="7393" y="19800"/>
                        </a:cubicBezTo>
                        <a:cubicBezTo>
                          <a:pt x="7039" y="18900"/>
                          <a:pt x="6685" y="17100"/>
                          <a:pt x="6685" y="171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5" name="Shape 175"/>
                  <p:cNvSpPr/>
                  <p:nvPr/>
                </p:nvSpPr>
                <p:spPr>
                  <a:xfrm>
                    <a:off x="1516062" y="560387"/>
                    <a:ext cx="192412" cy="9505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459" h="21201" extrusionOk="0">
                        <a:moveTo>
                          <a:pt x="3474" y="3323"/>
                        </a:moveTo>
                        <a:cubicBezTo>
                          <a:pt x="3097" y="1662"/>
                          <a:pt x="3474" y="2018"/>
                          <a:pt x="2719" y="1662"/>
                        </a:cubicBezTo>
                        <a:cubicBezTo>
                          <a:pt x="2341" y="2018"/>
                          <a:pt x="1964" y="3560"/>
                          <a:pt x="1964" y="3560"/>
                        </a:cubicBezTo>
                        <a:cubicBezTo>
                          <a:pt x="906" y="2967"/>
                          <a:pt x="1435" y="2492"/>
                          <a:pt x="0" y="2848"/>
                        </a:cubicBezTo>
                        <a:cubicBezTo>
                          <a:pt x="151" y="3916"/>
                          <a:pt x="151" y="4391"/>
                          <a:pt x="755" y="4985"/>
                        </a:cubicBezTo>
                        <a:cubicBezTo>
                          <a:pt x="906" y="5815"/>
                          <a:pt x="1057" y="6527"/>
                          <a:pt x="1208" y="7358"/>
                        </a:cubicBezTo>
                        <a:cubicBezTo>
                          <a:pt x="1813" y="7002"/>
                          <a:pt x="2039" y="6765"/>
                          <a:pt x="1813" y="5697"/>
                        </a:cubicBezTo>
                        <a:cubicBezTo>
                          <a:pt x="1964" y="5578"/>
                          <a:pt x="2115" y="5103"/>
                          <a:pt x="2266" y="5222"/>
                        </a:cubicBezTo>
                        <a:cubicBezTo>
                          <a:pt x="3625" y="5697"/>
                          <a:pt x="2719" y="6171"/>
                          <a:pt x="3625" y="6646"/>
                        </a:cubicBezTo>
                        <a:cubicBezTo>
                          <a:pt x="5589" y="7714"/>
                          <a:pt x="3550" y="6646"/>
                          <a:pt x="5287" y="7358"/>
                        </a:cubicBezTo>
                        <a:cubicBezTo>
                          <a:pt x="5815" y="7596"/>
                          <a:pt x="6646" y="8545"/>
                          <a:pt x="6646" y="8545"/>
                        </a:cubicBezTo>
                        <a:cubicBezTo>
                          <a:pt x="7250" y="9969"/>
                          <a:pt x="7703" y="10325"/>
                          <a:pt x="8006" y="12105"/>
                        </a:cubicBezTo>
                        <a:cubicBezTo>
                          <a:pt x="7930" y="12936"/>
                          <a:pt x="8006" y="13648"/>
                          <a:pt x="7855" y="14479"/>
                        </a:cubicBezTo>
                        <a:cubicBezTo>
                          <a:pt x="7779" y="14954"/>
                          <a:pt x="7099" y="15666"/>
                          <a:pt x="7401" y="15903"/>
                        </a:cubicBezTo>
                        <a:cubicBezTo>
                          <a:pt x="8006" y="16259"/>
                          <a:pt x="9214" y="15191"/>
                          <a:pt x="9214" y="15191"/>
                        </a:cubicBezTo>
                        <a:cubicBezTo>
                          <a:pt x="9818" y="15547"/>
                          <a:pt x="10045" y="16022"/>
                          <a:pt x="10573" y="16615"/>
                        </a:cubicBezTo>
                        <a:cubicBezTo>
                          <a:pt x="11178" y="17209"/>
                          <a:pt x="12008" y="17209"/>
                          <a:pt x="12688" y="17565"/>
                        </a:cubicBezTo>
                        <a:cubicBezTo>
                          <a:pt x="12839" y="17446"/>
                          <a:pt x="13066" y="17565"/>
                          <a:pt x="13141" y="17327"/>
                        </a:cubicBezTo>
                        <a:cubicBezTo>
                          <a:pt x="13292" y="16853"/>
                          <a:pt x="12386" y="16141"/>
                          <a:pt x="12688" y="15903"/>
                        </a:cubicBezTo>
                        <a:cubicBezTo>
                          <a:pt x="12915" y="15666"/>
                          <a:pt x="13217" y="16022"/>
                          <a:pt x="13443" y="16141"/>
                        </a:cubicBezTo>
                        <a:cubicBezTo>
                          <a:pt x="13745" y="15547"/>
                          <a:pt x="14048" y="14004"/>
                          <a:pt x="14048" y="14004"/>
                        </a:cubicBezTo>
                        <a:cubicBezTo>
                          <a:pt x="14274" y="14123"/>
                          <a:pt x="15029" y="14242"/>
                          <a:pt x="15256" y="14479"/>
                        </a:cubicBezTo>
                        <a:cubicBezTo>
                          <a:pt x="15558" y="14716"/>
                          <a:pt x="16162" y="15429"/>
                          <a:pt x="16162" y="15429"/>
                        </a:cubicBezTo>
                        <a:cubicBezTo>
                          <a:pt x="16917" y="17209"/>
                          <a:pt x="17220" y="18752"/>
                          <a:pt x="18428" y="19938"/>
                        </a:cubicBezTo>
                        <a:cubicBezTo>
                          <a:pt x="18881" y="20413"/>
                          <a:pt x="19787" y="21125"/>
                          <a:pt x="19787" y="21125"/>
                        </a:cubicBezTo>
                        <a:cubicBezTo>
                          <a:pt x="20014" y="21125"/>
                          <a:pt x="21600" y="21600"/>
                          <a:pt x="21449" y="20176"/>
                        </a:cubicBezTo>
                        <a:cubicBezTo>
                          <a:pt x="21373" y="19464"/>
                          <a:pt x="20241" y="18989"/>
                          <a:pt x="20241" y="18989"/>
                        </a:cubicBezTo>
                        <a:cubicBezTo>
                          <a:pt x="19712" y="17802"/>
                          <a:pt x="20392" y="16971"/>
                          <a:pt x="19334" y="16378"/>
                        </a:cubicBezTo>
                        <a:cubicBezTo>
                          <a:pt x="19183" y="16141"/>
                          <a:pt x="18957" y="16022"/>
                          <a:pt x="18881" y="15666"/>
                        </a:cubicBezTo>
                        <a:cubicBezTo>
                          <a:pt x="18730" y="15310"/>
                          <a:pt x="18881" y="14835"/>
                          <a:pt x="18730" y="14479"/>
                        </a:cubicBezTo>
                        <a:cubicBezTo>
                          <a:pt x="18579" y="14004"/>
                          <a:pt x="18126" y="14004"/>
                          <a:pt x="17824" y="13767"/>
                        </a:cubicBezTo>
                        <a:cubicBezTo>
                          <a:pt x="17371" y="12699"/>
                          <a:pt x="17144" y="11868"/>
                          <a:pt x="18126" y="11393"/>
                        </a:cubicBezTo>
                        <a:cubicBezTo>
                          <a:pt x="17824" y="9851"/>
                          <a:pt x="17824" y="9969"/>
                          <a:pt x="16615" y="10207"/>
                        </a:cubicBezTo>
                        <a:cubicBezTo>
                          <a:pt x="15785" y="9732"/>
                          <a:pt x="15709" y="9732"/>
                          <a:pt x="15860" y="8308"/>
                        </a:cubicBezTo>
                        <a:cubicBezTo>
                          <a:pt x="15634" y="7121"/>
                          <a:pt x="15029" y="6765"/>
                          <a:pt x="14350" y="6409"/>
                        </a:cubicBezTo>
                        <a:cubicBezTo>
                          <a:pt x="13670" y="5341"/>
                          <a:pt x="13670" y="4985"/>
                          <a:pt x="12688" y="4510"/>
                        </a:cubicBezTo>
                        <a:cubicBezTo>
                          <a:pt x="12386" y="4391"/>
                          <a:pt x="11782" y="4035"/>
                          <a:pt x="11782" y="4035"/>
                        </a:cubicBezTo>
                        <a:cubicBezTo>
                          <a:pt x="11027" y="2848"/>
                          <a:pt x="10120" y="2492"/>
                          <a:pt x="9063" y="1899"/>
                        </a:cubicBezTo>
                        <a:cubicBezTo>
                          <a:pt x="8534" y="1662"/>
                          <a:pt x="8157" y="949"/>
                          <a:pt x="7703" y="475"/>
                        </a:cubicBezTo>
                        <a:cubicBezTo>
                          <a:pt x="7552" y="356"/>
                          <a:pt x="7250" y="0"/>
                          <a:pt x="7250" y="0"/>
                        </a:cubicBezTo>
                        <a:cubicBezTo>
                          <a:pt x="6269" y="237"/>
                          <a:pt x="5966" y="119"/>
                          <a:pt x="5287" y="1187"/>
                        </a:cubicBezTo>
                        <a:cubicBezTo>
                          <a:pt x="5060" y="2255"/>
                          <a:pt x="4758" y="3204"/>
                          <a:pt x="4229" y="3798"/>
                        </a:cubicBezTo>
                        <a:cubicBezTo>
                          <a:pt x="3701" y="3560"/>
                          <a:pt x="3927" y="3679"/>
                          <a:pt x="3474" y="332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6" name="Shape 176"/>
                  <p:cNvSpPr/>
                  <p:nvPr/>
                </p:nvSpPr>
                <p:spPr>
                  <a:xfrm>
                    <a:off x="1685009" y="571046"/>
                    <a:ext cx="50262" cy="4014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723" h="21007" extrusionOk="0">
                        <a:moveTo>
                          <a:pt x="0" y="15469"/>
                        </a:moveTo>
                        <a:cubicBezTo>
                          <a:pt x="1385" y="11592"/>
                          <a:pt x="4708" y="15192"/>
                          <a:pt x="7200" y="16022"/>
                        </a:cubicBezTo>
                        <a:cubicBezTo>
                          <a:pt x="9415" y="15192"/>
                          <a:pt x="10246" y="13807"/>
                          <a:pt x="12185" y="12699"/>
                        </a:cubicBezTo>
                        <a:cubicBezTo>
                          <a:pt x="13015" y="10484"/>
                          <a:pt x="13846" y="9376"/>
                          <a:pt x="15508" y="7715"/>
                        </a:cubicBezTo>
                        <a:cubicBezTo>
                          <a:pt x="14954" y="5776"/>
                          <a:pt x="11631" y="3284"/>
                          <a:pt x="11631" y="3284"/>
                        </a:cubicBezTo>
                        <a:cubicBezTo>
                          <a:pt x="8861" y="-593"/>
                          <a:pt x="8031" y="-316"/>
                          <a:pt x="11631" y="515"/>
                        </a:cubicBezTo>
                        <a:cubicBezTo>
                          <a:pt x="14677" y="2453"/>
                          <a:pt x="15785" y="5499"/>
                          <a:pt x="19385" y="6607"/>
                        </a:cubicBezTo>
                        <a:cubicBezTo>
                          <a:pt x="21323" y="9653"/>
                          <a:pt x="21323" y="12145"/>
                          <a:pt x="18277" y="14361"/>
                        </a:cubicBezTo>
                        <a:cubicBezTo>
                          <a:pt x="13846" y="12976"/>
                          <a:pt x="14400" y="19069"/>
                          <a:pt x="8861" y="21007"/>
                        </a:cubicBezTo>
                        <a:cubicBezTo>
                          <a:pt x="4154" y="19345"/>
                          <a:pt x="6646" y="20453"/>
                          <a:pt x="2215" y="17684"/>
                        </a:cubicBezTo>
                        <a:cubicBezTo>
                          <a:pt x="1661" y="17407"/>
                          <a:pt x="554" y="16576"/>
                          <a:pt x="554" y="16576"/>
                        </a:cubicBezTo>
                        <a:cubicBezTo>
                          <a:pt x="-277" y="14361"/>
                          <a:pt x="3323" y="11038"/>
                          <a:pt x="0" y="1546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7" name="Shape 177"/>
                  <p:cNvSpPr/>
                  <p:nvPr/>
                </p:nvSpPr>
                <p:spPr>
                  <a:xfrm>
                    <a:off x="1797127" y="484042"/>
                    <a:ext cx="8144" cy="6425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849" h="14566" extrusionOk="0">
                        <a:moveTo>
                          <a:pt x="980" y="1528"/>
                        </a:moveTo>
                        <a:cubicBezTo>
                          <a:pt x="18768" y="5128"/>
                          <a:pt x="17497" y="18328"/>
                          <a:pt x="980" y="13528"/>
                        </a:cubicBezTo>
                        <a:cubicBezTo>
                          <a:pt x="-2832" y="3928"/>
                          <a:pt x="6062" y="-3272"/>
                          <a:pt x="980" y="152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8" name="Shape 178"/>
                  <p:cNvSpPr/>
                  <p:nvPr/>
                </p:nvSpPr>
                <p:spPr>
                  <a:xfrm>
                    <a:off x="1650360" y="403844"/>
                    <a:ext cx="9086" cy="619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451" h="16861" extrusionOk="0">
                        <a:moveTo>
                          <a:pt x="3247" y="15593"/>
                        </a:moveTo>
                        <a:cubicBezTo>
                          <a:pt x="-4313" y="-247"/>
                          <a:pt x="2167" y="-1687"/>
                          <a:pt x="14047" y="1193"/>
                        </a:cubicBezTo>
                        <a:cubicBezTo>
                          <a:pt x="17287" y="12713"/>
                          <a:pt x="15127" y="19913"/>
                          <a:pt x="5407" y="15593"/>
                        </a:cubicBezTo>
                        <a:cubicBezTo>
                          <a:pt x="7" y="4073"/>
                          <a:pt x="7" y="4073"/>
                          <a:pt x="3247" y="1559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79" name="Shape 179"/>
                  <p:cNvSpPr/>
                  <p:nvPr/>
                </p:nvSpPr>
                <p:spPr>
                  <a:xfrm>
                    <a:off x="1537195" y="470589"/>
                    <a:ext cx="9006" cy="682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315" h="18577" extrusionOk="0">
                        <a:moveTo>
                          <a:pt x="4017" y="15404"/>
                        </a:moveTo>
                        <a:cubicBezTo>
                          <a:pt x="-3543" y="1004"/>
                          <a:pt x="-303" y="-1876"/>
                          <a:pt x="12657" y="1004"/>
                        </a:cubicBezTo>
                        <a:cubicBezTo>
                          <a:pt x="13737" y="3884"/>
                          <a:pt x="18057" y="15404"/>
                          <a:pt x="12657" y="18284"/>
                        </a:cubicBezTo>
                        <a:cubicBezTo>
                          <a:pt x="9417" y="19724"/>
                          <a:pt x="4017" y="15404"/>
                          <a:pt x="4017" y="1540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0" name="Shape 180"/>
                  <p:cNvSpPr/>
                  <p:nvPr/>
                </p:nvSpPr>
                <p:spPr>
                  <a:xfrm>
                    <a:off x="1411287" y="449262"/>
                    <a:ext cx="53976" cy="4286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0" y="13500"/>
                        </a:moveTo>
                        <a:cubicBezTo>
                          <a:pt x="270" y="12690"/>
                          <a:pt x="3240" y="6750"/>
                          <a:pt x="3780" y="6480"/>
                        </a:cubicBezTo>
                        <a:cubicBezTo>
                          <a:pt x="4590" y="5940"/>
                          <a:pt x="7020" y="5400"/>
                          <a:pt x="7020" y="5400"/>
                        </a:cubicBezTo>
                        <a:cubicBezTo>
                          <a:pt x="9180" y="6210"/>
                          <a:pt x="10800" y="5670"/>
                          <a:pt x="12960" y="4860"/>
                        </a:cubicBezTo>
                        <a:cubicBezTo>
                          <a:pt x="14040" y="3240"/>
                          <a:pt x="14580" y="1620"/>
                          <a:pt x="15660" y="0"/>
                        </a:cubicBezTo>
                        <a:cubicBezTo>
                          <a:pt x="18900" y="1080"/>
                          <a:pt x="20520" y="7560"/>
                          <a:pt x="21600" y="10800"/>
                        </a:cubicBezTo>
                        <a:cubicBezTo>
                          <a:pt x="20250" y="14580"/>
                          <a:pt x="21600" y="13500"/>
                          <a:pt x="18900" y="15120"/>
                        </a:cubicBezTo>
                        <a:cubicBezTo>
                          <a:pt x="16470" y="14310"/>
                          <a:pt x="15930" y="14580"/>
                          <a:pt x="14580" y="16740"/>
                        </a:cubicBezTo>
                        <a:cubicBezTo>
                          <a:pt x="15390" y="19170"/>
                          <a:pt x="15120" y="20250"/>
                          <a:pt x="12960" y="21600"/>
                        </a:cubicBezTo>
                        <a:cubicBezTo>
                          <a:pt x="10800" y="20790"/>
                          <a:pt x="10530" y="19440"/>
                          <a:pt x="8640" y="18360"/>
                        </a:cubicBezTo>
                        <a:cubicBezTo>
                          <a:pt x="7020" y="15930"/>
                          <a:pt x="8100" y="15390"/>
                          <a:pt x="10260" y="14040"/>
                        </a:cubicBezTo>
                        <a:cubicBezTo>
                          <a:pt x="11070" y="11340"/>
                          <a:pt x="10530" y="9180"/>
                          <a:pt x="8100" y="7560"/>
                        </a:cubicBezTo>
                        <a:cubicBezTo>
                          <a:pt x="5400" y="8370"/>
                          <a:pt x="8100" y="10800"/>
                          <a:pt x="5400" y="12960"/>
                        </a:cubicBezTo>
                        <a:cubicBezTo>
                          <a:pt x="4320" y="13770"/>
                          <a:pt x="2160" y="15120"/>
                          <a:pt x="2160" y="15120"/>
                        </a:cubicBezTo>
                        <a:cubicBezTo>
                          <a:pt x="540" y="13500"/>
                          <a:pt x="1350" y="13500"/>
                          <a:pt x="0" y="135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1" name="Shape 181"/>
                  <p:cNvSpPr/>
                  <p:nvPr/>
                </p:nvSpPr>
                <p:spPr>
                  <a:xfrm>
                    <a:off x="1395585" y="358775"/>
                    <a:ext cx="59126" cy="920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12" h="21600" extrusionOk="0">
                        <a:moveTo>
                          <a:pt x="2618" y="11917"/>
                        </a:moveTo>
                        <a:cubicBezTo>
                          <a:pt x="1929" y="13531"/>
                          <a:pt x="2848" y="14897"/>
                          <a:pt x="5375" y="15890"/>
                        </a:cubicBezTo>
                        <a:cubicBezTo>
                          <a:pt x="7214" y="14897"/>
                          <a:pt x="7444" y="14772"/>
                          <a:pt x="6754" y="13407"/>
                        </a:cubicBezTo>
                        <a:cubicBezTo>
                          <a:pt x="7444" y="11421"/>
                          <a:pt x="8363" y="11421"/>
                          <a:pt x="11350" y="12414"/>
                        </a:cubicBezTo>
                        <a:cubicBezTo>
                          <a:pt x="12958" y="13655"/>
                          <a:pt x="10661" y="14152"/>
                          <a:pt x="9971" y="15393"/>
                        </a:cubicBezTo>
                        <a:cubicBezTo>
                          <a:pt x="10890" y="17007"/>
                          <a:pt x="12499" y="16014"/>
                          <a:pt x="14567" y="15641"/>
                        </a:cubicBezTo>
                        <a:cubicBezTo>
                          <a:pt x="17095" y="16014"/>
                          <a:pt x="17554" y="16262"/>
                          <a:pt x="16865" y="17628"/>
                        </a:cubicBezTo>
                        <a:cubicBezTo>
                          <a:pt x="14797" y="17255"/>
                          <a:pt x="14337" y="17503"/>
                          <a:pt x="12729" y="18372"/>
                        </a:cubicBezTo>
                        <a:cubicBezTo>
                          <a:pt x="13188" y="19862"/>
                          <a:pt x="13648" y="21103"/>
                          <a:pt x="16405" y="21600"/>
                        </a:cubicBezTo>
                        <a:cubicBezTo>
                          <a:pt x="17095" y="20483"/>
                          <a:pt x="16405" y="19490"/>
                          <a:pt x="18703" y="19117"/>
                        </a:cubicBezTo>
                        <a:cubicBezTo>
                          <a:pt x="20312" y="17752"/>
                          <a:pt x="21001" y="15145"/>
                          <a:pt x="18244" y="13903"/>
                        </a:cubicBezTo>
                        <a:cubicBezTo>
                          <a:pt x="17095" y="13407"/>
                          <a:pt x="14567" y="13407"/>
                          <a:pt x="13188" y="13159"/>
                        </a:cubicBezTo>
                        <a:cubicBezTo>
                          <a:pt x="14337" y="11421"/>
                          <a:pt x="14567" y="10800"/>
                          <a:pt x="10890" y="10179"/>
                        </a:cubicBezTo>
                        <a:cubicBezTo>
                          <a:pt x="10431" y="10179"/>
                          <a:pt x="7903" y="10676"/>
                          <a:pt x="7214" y="10179"/>
                        </a:cubicBezTo>
                        <a:cubicBezTo>
                          <a:pt x="6754" y="9807"/>
                          <a:pt x="6295" y="8690"/>
                          <a:pt x="6295" y="8690"/>
                        </a:cubicBezTo>
                        <a:cubicBezTo>
                          <a:pt x="6754" y="6703"/>
                          <a:pt x="6754" y="6455"/>
                          <a:pt x="9052" y="5214"/>
                        </a:cubicBezTo>
                        <a:cubicBezTo>
                          <a:pt x="8822" y="3724"/>
                          <a:pt x="9741" y="621"/>
                          <a:pt x="6295" y="0"/>
                        </a:cubicBezTo>
                        <a:cubicBezTo>
                          <a:pt x="2618" y="497"/>
                          <a:pt x="3078" y="497"/>
                          <a:pt x="3537" y="2731"/>
                        </a:cubicBezTo>
                        <a:cubicBezTo>
                          <a:pt x="3078" y="4841"/>
                          <a:pt x="2848" y="4345"/>
                          <a:pt x="320" y="5710"/>
                        </a:cubicBezTo>
                        <a:cubicBezTo>
                          <a:pt x="-599" y="7324"/>
                          <a:pt x="550" y="8317"/>
                          <a:pt x="2618" y="9434"/>
                        </a:cubicBezTo>
                        <a:cubicBezTo>
                          <a:pt x="2848" y="9931"/>
                          <a:pt x="3307" y="11545"/>
                          <a:pt x="2618" y="11917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2" name="Shape 182"/>
                  <p:cNvSpPr/>
                  <p:nvPr/>
                </p:nvSpPr>
                <p:spPr>
                  <a:xfrm>
                    <a:off x="1411699" y="425450"/>
                    <a:ext cx="20226" cy="269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57" h="21600" extrusionOk="0">
                        <a:moveTo>
                          <a:pt x="2107" y="10368"/>
                        </a:moveTo>
                        <a:cubicBezTo>
                          <a:pt x="-1943" y="6480"/>
                          <a:pt x="82" y="2592"/>
                          <a:pt x="6157" y="0"/>
                        </a:cubicBezTo>
                        <a:cubicBezTo>
                          <a:pt x="13582" y="1296"/>
                          <a:pt x="13582" y="2160"/>
                          <a:pt x="11557" y="6912"/>
                        </a:cubicBezTo>
                        <a:cubicBezTo>
                          <a:pt x="12232" y="8208"/>
                          <a:pt x="11557" y="9504"/>
                          <a:pt x="12907" y="10368"/>
                        </a:cubicBezTo>
                        <a:cubicBezTo>
                          <a:pt x="13582" y="11232"/>
                          <a:pt x="16282" y="10368"/>
                          <a:pt x="16957" y="11232"/>
                        </a:cubicBezTo>
                        <a:cubicBezTo>
                          <a:pt x="18307" y="12528"/>
                          <a:pt x="19657" y="16416"/>
                          <a:pt x="19657" y="16416"/>
                        </a:cubicBezTo>
                        <a:cubicBezTo>
                          <a:pt x="17632" y="19872"/>
                          <a:pt x="15607" y="20304"/>
                          <a:pt x="10207" y="21600"/>
                        </a:cubicBezTo>
                        <a:cubicBezTo>
                          <a:pt x="6157" y="17712"/>
                          <a:pt x="10207" y="10368"/>
                          <a:pt x="2107" y="1036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3" name="Shape 183"/>
                  <p:cNvSpPr/>
                  <p:nvPr/>
                </p:nvSpPr>
                <p:spPr>
                  <a:xfrm>
                    <a:off x="1365249" y="431800"/>
                    <a:ext cx="27208" cy="2698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83" h="21600" extrusionOk="0">
                        <a:moveTo>
                          <a:pt x="0" y="19008"/>
                        </a:moveTo>
                        <a:cubicBezTo>
                          <a:pt x="3014" y="16416"/>
                          <a:pt x="9042" y="12528"/>
                          <a:pt x="11051" y="8640"/>
                        </a:cubicBezTo>
                        <a:cubicBezTo>
                          <a:pt x="13563" y="4320"/>
                          <a:pt x="12558" y="1728"/>
                          <a:pt x="18084" y="0"/>
                        </a:cubicBezTo>
                        <a:cubicBezTo>
                          <a:pt x="21600" y="4752"/>
                          <a:pt x="18084" y="10368"/>
                          <a:pt x="12056" y="12096"/>
                        </a:cubicBezTo>
                        <a:cubicBezTo>
                          <a:pt x="10549" y="16416"/>
                          <a:pt x="6028" y="20304"/>
                          <a:pt x="1005" y="21600"/>
                        </a:cubicBezTo>
                        <a:cubicBezTo>
                          <a:pt x="502" y="20736"/>
                          <a:pt x="0" y="19008"/>
                          <a:pt x="0" y="1900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4" name="Shape 184"/>
                  <p:cNvSpPr/>
                  <p:nvPr/>
                </p:nvSpPr>
                <p:spPr>
                  <a:xfrm>
                    <a:off x="1706562" y="61458"/>
                    <a:ext cx="16790" cy="99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2691" h="13578" extrusionOk="0">
                        <a:moveTo>
                          <a:pt x="0" y="10599"/>
                        </a:moveTo>
                        <a:cubicBezTo>
                          <a:pt x="5268" y="171"/>
                          <a:pt x="21600" y="-8022"/>
                          <a:pt x="6322" y="13578"/>
                        </a:cubicBezTo>
                        <a:cubicBezTo>
                          <a:pt x="4215" y="12833"/>
                          <a:pt x="0" y="10599"/>
                          <a:pt x="0" y="1059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5" name="Shape 185"/>
                  <p:cNvSpPr/>
                  <p:nvPr/>
                </p:nvSpPr>
                <p:spPr>
                  <a:xfrm>
                    <a:off x="927099" y="9525"/>
                    <a:ext cx="695326" cy="2413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3600" y="142"/>
                        </a:moveTo>
                        <a:lnTo>
                          <a:pt x="21600" y="0"/>
                        </a:lnTo>
                        <a:cubicBezTo>
                          <a:pt x="21304" y="2132"/>
                          <a:pt x="21156" y="5968"/>
                          <a:pt x="20515" y="7674"/>
                        </a:cubicBezTo>
                        <a:cubicBezTo>
                          <a:pt x="20219" y="8526"/>
                          <a:pt x="19973" y="8953"/>
                          <a:pt x="19578" y="9663"/>
                        </a:cubicBezTo>
                        <a:cubicBezTo>
                          <a:pt x="19529" y="9805"/>
                          <a:pt x="19332" y="9947"/>
                          <a:pt x="19332" y="9947"/>
                        </a:cubicBezTo>
                        <a:cubicBezTo>
                          <a:pt x="18592" y="8953"/>
                          <a:pt x="18986" y="9663"/>
                          <a:pt x="18493" y="10374"/>
                        </a:cubicBezTo>
                        <a:cubicBezTo>
                          <a:pt x="18296" y="11653"/>
                          <a:pt x="18296" y="11795"/>
                          <a:pt x="17803" y="12505"/>
                        </a:cubicBezTo>
                        <a:cubicBezTo>
                          <a:pt x="17704" y="13074"/>
                          <a:pt x="17951" y="13216"/>
                          <a:pt x="17852" y="14068"/>
                        </a:cubicBezTo>
                        <a:cubicBezTo>
                          <a:pt x="17901" y="14495"/>
                          <a:pt x="17951" y="14921"/>
                          <a:pt x="17951" y="15205"/>
                        </a:cubicBezTo>
                        <a:cubicBezTo>
                          <a:pt x="18000" y="15489"/>
                          <a:pt x="18049" y="15774"/>
                          <a:pt x="18049" y="16058"/>
                        </a:cubicBezTo>
                        <a:cubicBezTo>
                          <a:pt x="18000" y="16342"/>
                          <a:pt x="17951" y="17053"/>
                          <a:pt x="17852" y="17337"/>
                        </a:cubicBezTo>
                        <a:cubicBezTo>
                          <a:pt x="17704" y="17479"/>
                          <a:pt x="17458" y="16911"/>
                          <a:pt x="17310" y="17053"/>
                        </a:cubicBezTo>
                        <a:cubicBezTo>
                          <a:pt x="17112" y="18332"/>
                          <a:pt x="17359" y="18047"/>
                          <a:pt x="16866" y="18332"/>
                        </a:cubicBezTo>
                        <a:cubicBezTo>
                          <a:pt x="16767" y="17479"/>
                          <a:pt x="17014" y="15774"/>
                          <a:pt x="17112" y="14921"/>
                        </a:cubicBezTo>
                        <a:cubicBezTo>
                          <a:pt x="17112" y="14211"/>
                          <a:pt x="16668" y="14495"/>
                          <a:pt x="16668" y="14211"/>
                        </a:cubicBezTo>
                        <a:cubicBezTo>
                          <a:pt x="16668" y="13926"/>
                          <a:pt x="16964" y="13500"/>
                          <a:pt x="16964" y="13216"/>
                        </a:cubicBezTo>
                        <a:cubicBezTo>
                          <a:pt x="16964" y="13074"/>
                          <a:pt x="16964" y="12647"/>
                          <a:pt x="16866" y="12647"/>
                        </a:cubicBezTo>
                        <a:cubicBezTo>
                          <a:pt x="16718" y="12647"/>
                          <a:pt x="15978" y="13358"/>
                          <a:pt x="15781" y="13358"/>
                        </a:cubicBezTo>
                        <a:cubicBezTo>
                          <a:pt x="15633" y="12221"/>
                          <a:pt x="16175" y="12505"/>
                          <a:pt x="15633" y="12079"/>
                        </a:cubicBezTo>
                        <a:cubicBezTo>
                          <a:pt x="15337" y="12932"/>
                          <a:pt x="15090" y="13216"/>
                          <a:pt x="14647" y="13358"/>
                        </a:cubicBezTo>
                        <a:cubicBezTo>
                          <a:pt x="14795" y="14779"/>
                          <a:pt x="15140" y="14353"/>
                          <a:pt x="15781" y="14637"/>
                        </a:cubicBezTo>
                        <a:cubicBezTo>
                          <a:pt x="15682" y="15489"/>
                          <a:pt x="15337" y="15774"/>
                          <a:pt x="15041" y="16626"/>
                        </a:cubicBezTo>
                        <a:lnTo>
                          <a:pt x="15337" y="17905"/>
                        </a:lnTo>
                        <a:lnTo>
                          <a:pt x="15534" y="19611"/>
                        </a:lnTo>
                        <a:lnTo>
                          <a:pt x="15238" y="19753"/>
                        </a:lnTo>
                        <a:lnTo>
                          <a:pt x="15485" y="20463"/>
                        </a:lnTo>
                        <a:lnTo>
                          <a:pt x="15140" y="21600"/>
                        </a:lnTo>
                        <a:lnTo>
                          <a:pt x="0" y="21174"/>
                        </a:lnTo>
                        <a:lnTo>
                          <a:pt x="3600" y="142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6" name="Shape 186"/>
                  <p:cNvSpPr/>
                  <p:nvPr/>
                </p:nvSpPr>
                <p:spPr>
                  <a:xfrm>
                    <a:off x="1623948" y="0"/>
                    <a:ext cx="30227" cy="8466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564" h="20945" extrusionOk="0">
                        <a:moveTo>
                          <a:pt x="1262" y="20422"/>
                        </a:moveTo>
                        <a:cubicBezTo>
                          <a:pt x="-1036" y="18458"/>
                          <a:pt x="-576" y="15447"/>
                          <a:pt x="5858" y="14138"/>
                        </a:cubicBezTo>
                        <a:cubicBezTo>
                          <a:pt x="6317" y="12436"/>
                          <a:pt x="6777" y="10604"/>
                          <a:pt x="6777" y="8902"/>
                        </a:cubicBezTo>
                        <a:cubicBezTo>
                          <a:pt x="6777" y="7593"/>
                          <a:pt x="4019" y="5236"/>
                          <a:pt x="4019" y="5236"/>
                        </a:cubicBezTo>
                        <a:cubicBezTo>
                          <a:pt x="5398" y="2618"/>
                          <a:pt x="4019" y="3796"/>
                          <a:pt x="6777" y="1571"/>
                        </a:cubicBezTo>
                        <a:cubicBezTo>
                          <a:pt x="7236" y="1047"/>
                          <a:pt x="8615" y="0"/>
                          <a:pt x="8615" y="0"/>
                        </a:cubicBezTo>
                        <a:cubicBezTo>
                          <a:pt x="16428" y="785"/>
                          <a:pt x="14130" y="916"/>
                          <a:pt x="13211" y="3927"/>
                        </a:cubicBezTo>
                        <a:cubicBezTo>
                          <a:pt x="16428" y="6807"/>
                          <a:pt x="17347" y="9949"/>
                          <a:pt x="20564" y="12829"/>
                        </a:cubicBezTo>
                        <a:cubicBezTo>
                          <a:pt x="19185" y="15185"/>
                          <a:pt x="19645" y="14793"/>
                          <a:pt x="13211" y="14138"/>
                        </a:cubicBezTo>
                        <a:cubicBezTo>
                          <a:pt x="10453" y="15447"/>
                          <a:pt x="11832" y="14662"/>
                          <a:pt x="9534" y="16495"/>
                        </a:cubicBezTo>
                        <a:cubicBezTo>
                          <a:pt x="9075" y="16756"/>
                          <a:pt x="8615" y="17280"/>
                          <a:pt x="8615" y="17280"/>
                        </a:cubicBezTo>
                        <a:cubicBezTo>
                          <a:pt x="9534" y="17411"/>
                          <a:pt x="10913" y="17280"/>
                          <a:pt x="11373" y="17542"/>
                        </a:cubicBezTo>
                        <a:cubicBezTo>
                          <a:pt x="12292" y="17935"/>
                          <a:pt x="13211" y="19113"/>
                          <a:pt x="13211" y="19113"/>
                        </a:cubicBezTo>
                        <a:cubicBezTo>
                          <a:pt x="11373" y="21600"/>
                          <a:pt x="9534" y="20291"/>
                          <a:pt x="4938" y="19375"/>
                        </a:cubicBezTo>
                        <a:cubicBezTo>
                          <a:pt x="4019" y="19898"/>
                          <a:pt x="4019" y="20945"/>
                          <a:pt x="2181" y="20945"/>
                        </a:cubicBezTo>
                        <a:cubicBezTo>
                          <a:pt x="1262" y="20945"/>
                          <a:pt x="802" y="20422"/>
                          <a:pt x="343" y="20160"/>
                        </a:cubicBezTo>
                        <a:cubicBezTo>
                          <a:pt x="343" y="20029"/>
                          <a:pt x="802" y="20291"/>
                          <a:pt x="1262" y="20422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7" name="Shape 187"/>
                  <p:cNvSpPr/>
                  <p:nvPr/>
                </p:nvSpPr>
                <p:spPr>
                  <a:xfrm>
                    <a:off x="1603374" y="77918"/>
                    <a:ext cx="93664" cy="5067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0277" extrusionOk="0">
                        <a:moveTo>
                          <a:pt x="4070" y="11469"/>
                        </a:moveTo>
                        <a:cubicBezTo>
                          <a:pt x="4539" y="9792"/>
                          <a:pt x="5165" y="9372"/>
                          <a:pt x="4696" y="7694"/>
                        </a:cubicBezTo>
                        <a:cubicBezTo>
                          <a:pt x="5165" y="4339"/>
                          <a:pt x="5791" y="3710"/>
                          <a:pt x="7826" y="5597"/>
                        </a:cubicBezTo>
                        <a:cubicBezTo>
                          <a:pt x="7983" y="6436"/>
                          <a:pt x="8296" y="7275"/>
                          <a:pt x="8452" y="8114"/>
                        </a:cubicBezTo>
                        <a:cubicBezTo>
                          <a:pt x="8609" y="8953"/>
                          <a:pt x="10330" y="8953"/>
                          <a:pt x="10330" y="8953"/>
                        </a:cubicBezTo>
                        <a:cubicBezTo>
                          <a:pt x="11739" y="7694"/>
                          <a:pt x="12052" y="8114"/>
                          <a:pt x="12522" y="10211"/>
                        </a:cubicBezTo>
                        <a:cubicBezTo>
                          <a:pt x="14400" y="8533"/>
                          <a:pt x="15809" y="6436"/>
                          <a:pt x="18157" y="5597"/>
                        </a:cubicBezTo>
                        <a:cubicBezTo>
                          <a:pt x="19565" y="2661"/>
                          <a:pt x="18783" y="3710"/>
                          <a:pt x="20348" y="2242"/>
                        </a:cubicBezTo>
                        <a:cubicBezTo>
                          <a:pt x="20974" y="984"/>
                          <a:pt x="20974" y="-1323"/>
                          <a:pt x="21600" y="984"/>
                        </a:cubicBezTo>
                        <a:cubicBezTo>
                          <a:pt x="21130" y="5178"/>
                          <a:pt x="19722" y="8114"/>
                          <a:pt x="16591" y="8953"/>
                        </a:cubicBezTo>
                        <a:cubicBezTo>
                          <a:pt x="15183" y="10211"/>
                          <a:pt x="14557" y="11469"/>
                          <a:pt x="13148" y="12727"/>
                        </a:cubicBezTo>
                        <a:cubicBezTo>
                          <a:pt x="12522" y="15244"/>
                          <a:pt x="12365" y="15244"/>
                          <a:pt x="10330" y="15663"/>
                        </a:cubicBezTo>
                        <a:cubicBezTo>
                          <a:pt x="9391" y="17551"/>
                          <a:pt x="8922" y="19019"/>
                          <a:pt x="7513" y="20277"/>
                        </a:cubicBezTo>
                        <a:cubicBezTo>
                          <a:pt x="6574" y="18390"/>
                          <a:pt x="5791" y="18180"/>
                          <a:pt x="4070" y="17341"/>
                        </a:cubicBezTo>
                        <a:cubicBezTo>
                          <a:pt x="3757" y="17131"/>
                          <a:pt x="3130" y="16922"/>
                          <a:pt x="3130" y="16922"/>
                        </a:cubicBezTo>
                        <a:cubicBezTo>
                          <a:pt x="1565" y="17551"/>
                          <a:pt x="2191" y="18390"/>
                          <a:pt x="3443" y="19019"/>
                        </a:cubicBezTo>
                        <a:cubicBezTo>
                          <a:pt x="2191" y="20277"/>
                          <a:pt x="1409" y="19648"/>
                          <a:pt x="0" y="19019"/>
                        </a:cubicBezTo>
                        <a:cubicBezTo>
                          <a:pt x="313" y="16922"/>
                          <a:pt x="157" y="15873"/>
                          <a:pt x="1565" y="15244"/>
                        </a:cubicBezTo>
                        <a:cubicBezTo>
                          <a:pt x="2348" y="11889"/>
                          <a:pt x="2191" y="13147"/>
                          <a:pt x="4070" y="11469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8" name="Shape 188"/>
                  <p:cNvSpPr/>
                  <p:nvPr/>
                </p:nvSpPr>
                <p:spPr>
                  <a:xfrm>
                    <a:off x="1503362" y="125412"/>
                    <a:ext cx="127001" cy="114301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600" extrusionOk="0">
                        <a:moveTo>
                          <a:pt x="18153" y="2422"/>
                        </a:moveTo>
                        <a:cubicBezTo>
                          <a:pt x="17923" y="1817"/>
                          <a:pt x="18383" y="606"/>
                          <a:pt x="18383" y="606"/>
                        </a:cubicBezTo>
                        <a:cubicBezTo>
                          <a:pt x="19187" y="1615"/>
                          <a:pt x="19187" y="807"/>
                          <a:pt x="19532" y="0"/>
                        </a:cubicBezTo>
                        <a:cubicBezTo>
                          <a:pt x="20796" y="404"/>
                          <a:pt x="20566" y="1413"/>
                          <a:pt x="20911" y="2422"/>
                        </a:cubicBezTo>
                        <a:cubicBezTo>
                          <a:pt x="21140" y="3028"/>
                          <a:pt x="21600" y="4239"/>
                          <a:pt x="21600" y="4239"/>
                        </a:cubicBezTo>
                        <a:cubicBezTo>
                          <a:pt x="21026" y="5652"/>
                          <a:pt x="21600" y="5249"/>
                          <a:pt x="20451" y="5854"/>
                        </a:cubicBezTo>
                        <a:cubicBezTo>
                          <a:pt x="19991" y="6359"/>
                          <a:pt x="19532" y="7671"/>
                          <a:pt x="19532" y="7671"/>
                        </a:cubicBezTo>
                        <a:cubicBezTo>
                          <a:pt x="19417" y="10093"/>
                          <a:pt x="19877" y="11103"/>
                          <a:pt x="18613" y="12718"/>
                        </a:cubicBezTo>
                        <a:cubicBezTo>
                          <a:pt x="17234" y="11910"/>
                          <a:pt x="17809" y="13323"/>
                          <a:pt x="16545" y="13727"/>
                        </a:cubicBezTo>
                        <a:cubicBezTo>
                          <a:pt x="15511" y="13525"/>
                          <a:pt x="14821" y="13626"/>
                          <a:pt x="13787" y="13929"/>
                        </a:cubicBezTo>
                        <a:cubicBezTo>
                          <a:pt x="13098" y="13021"/>
                          <a:pt x="14017" y="12819"/>
                          <a:pt x="12868" y="12516"/>
                        </a:cubicBezTo>
                        <a:cubicBezTo>
                          <a:pt x="12409" y="13121"/>
                          <a:pt x="12409" y="14333"/>
                          <a:pt x="11719" y="14736"/>
                        </a:cubicBezTo>
                        <a:cubicBezTo>
                          <a:pt x="11260" y="14938"/>
                          <a:pt x="10340" y="15140"/>
                          <a:pt x="10340" y="15140"/>
                        </a:cubicBezTo>
                        <a:cubicBezTo>
                          <a:pt x="9996" y="14232"/>
                          <a:pt x="10226" y="13626"/>
                          <a:pt x="9191" y="13323"/>
                        </a:cubicBezTo>
                        <a:cubicBezTo>
                          <a:pt x="7813" y="13525"/>
                          <a:pt x="7468" y="13525"/>
                          <a:pt x="6664" y="14535"/>
                        </a:cubicBezTo>
                        <a:cubicBezTo>
                          <a:pt x="7583" y="15140"/>
                          <a:pt x="7813" y="14837"/>
                          <a:pt x="8732" y="14333"/>
                        </a:cubicBezTo>
                        <a:cubicBezTo>
                          <a:pt x="9306" y="14736"/>
                          <a:pt x="9766" y="15645"/>
                          <a:pt x="8962" y="16150"/>
                        </a:cubicBezTo>
                        <a:cubicBezTo>
                          <a:pt x="8617" y="16351"/>
                          <a:pt x="7123" y="16654"/>
                          <a:pt x="6664" y="16755"/>
                        </a:cubicBezTo>
                        <a:cubicBezTo>
                          <a:pt x="5515" y="17462"/>
                          <a:pt x="5055" y="17462"/>
                          <a:pt x="3906" y="16755"/>
                        </a:cubicBezTo>
                        <a:cubicBezTo>
                          <a:pt x="4021" y="16351"/>
                          <a:pt x="3906" y="15948"/>
                          <a:pt x="4136" y="15544"/>
                        </a:cubicBezTo>
                        <a:cubicBezTo>
                          <a:pt x="4366" y="15140"/>
                          <a:pt x="6319" y="14736"/>
                          <a:pt x="5285" y="14535"/>
                        </a:cubicBezTo>
                        <a:cubicBezTo>
                          <a:pt x="4826" y="14434"/>
                          <a:pt x="3906" y="14938"/>
                          <a:pt x="3906" y="14938"/>
                        </a:cubicBezTo>
                        <a:cubicBezTo>
                          <a:pt x="3677" y="15645"/>
                          <a:pt x="3217" y="16049"/>
                          <a:pt x="2987" y="16755"/>
                        </a:cubicBezTo>
                        <a:cubicBezTo>
                          <a:pt x="4136" y="18370"/>
                          <a:pt x="4136" y="17462"/>
                          <a:pt x="3447" y="19178"/>
                        </a:cubicBezTo>
                        <a:cubicBezTo>
                          <a:pt x="3217" y="19783"/>
                          <a:pt x="1609" y="20187"/>
                          <a:pt x="1609" y="20187"/>
                        </a:cubicBezTo>
                        <a:cubicBezTo>
                          <a:pt x="574" y="21600"/>
                          <a:pt x="1264" y="21196"/>
                          <a:pt x="0" y="21600"/>
                        </a:cubicBezTo>
                        <a:cubicBezTo>
                          <a:pt x="230" y="20389"/>
                          <a:pt x="574" y="19985"/>
                          <a:pt x="919" y="18976"/>
                        </a:cubicBezTo>
                        <a:cubicBezTo>
                          <a:pt x="689" y="17966"/>
                          <a:pt x="345" y="17462"/>
                          <a:pt x="0" y="16553"/>
                        </a:cubicBezTo>
                        <a:cubicBezTo>
                          <a:pt x="345" y="15746"/>
                          <a:pt x="804" y="15847"/>
                          <a:pt x="1609" y="15342"/>
                        </a:cubicBezTo>
                        <a:cubicBezTo>
                          <a:pt x="2068" y="14232"/>
                          <a:pt x="2643" y="14131"/>
                          <a:pt x="3677" y="13525"/>
                        </a:cubicBezTo>
                        <a:cubicBezTo>
                          <a:pt x="4251" y="12819"/>
                          <a:pt x="4251" y="12415"/>
                          <a:pt x="5055" y="11910"/>
                        </a:cubicBezTo>
                        <a:cubicBezTo>
                          <a:pt x="7353" y="12213"/>
                          <a:pt x="6319" y="12314"/>
                          <a:pt x="8272" y="11708"/>
                        </a:cubicBezTo>
                        <a:cubicBezTo>
                          <a:pt x="8732" y="11607"/>
                          <a:pt x="9651" y="11305"/>
                          <a:pt x="9651" y="11305"/>
                        </a:cubicBezTo>
                        <a:cubicBezTo>
                          <a:pt x="12064" y="12011"/>
                          <a:pt x="11145" y="8479"/>
                          <a:pt x="13098" y="7873"/>
                        </a:cubicBezTo>
                        <a:cubicBezTo>
                          <a:pt x="13443" y="8781"/>
                          <a:pt x="12638" y="8983"/>
                          <a:pt x="13787" y="9286"/>
                        </a:cubicBezTo>
                        <a:cubicBezTo>
                          <a:pt x="14362" y="8579"/>
                          <a:pt x="14362" y="8176"/>
                          <a:pt x="15166" y="7671"/>
                        </a:cubicBezTo>
                        <a:cubicBezTo>
                          <a:pt x="15855" y="6864"/>
                          <a:pt x="16774" y="6561"/>
                          <a:pt x="17234" y="5450"/>
                        </a:cubicBezTo>
                        <a:cubicBezTo>
                          <a:pt x="17349" y="5047"/>
                          <a:pt x="17694" y="4239"/>
                          <a:pt x="17694" y="4239"/>
                        </a:cubicBezTo>
                        <a:cubicBezTo>
                          <a:pt x="17464" y="4138"/>
                          <a:pt x="17004" y="4037"/>
                          <a:pt x="17004" y="3836"/>
                        </a:cubicBezTo>
                        <a:cubicBezTo>
                          <a:pt x="17004" y="3634"/>
                          <a:pt x="18498" y="3331"/>
                          <a:pt x="17464" y="3230"/>
                        </a:cubicBezTo>
                        <a:lnTo>
                          <a:pt x="18153" y="2422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89" name="Shape 189"/>
                  <p:cNvSpPr/>
                  <p:nvPr/>
                </p:nvSpPr>
                <p:spPr>
                  <a:xfrm>
                    <a:off x="1587499" y="161045"/>
                    <a:ext cx="6083" cy="405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3791" h="13791" extrusionOk="0">
                        <a:moveTo>
                          <a:pt x="0" y="7145"/>
                        </a:moveTo>
                        <a:cubicBezTo>
                          <a:pt x="9969" y="-7809"/>
                          <a:pt x="21600" y="3822"/>
                          <a:pt x="6646" y="13791"/>
                        </a:cubicBezTo>
                        <a:cubicBezTo>
                          <a:pt x="0" y="2160"/>
                          <a:pt x="0" y="499"/>
                          <a:pt x="0" y="714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0" name="Shape 190"/>
                  <p:cNvSpPr/>
                  <p:nvPr/>
                </p:nvSpPr>
                <p:spPr>
                  <a:xfrm>
                    <a:off x="876299" y="236537"/>
                    <a:ext cx="550864" cy="29850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21490" extrusionOk="0">
                        <a:moveTo>
                          <a:pt x="21228" y="230"/>
                        </a:moveTo>
                        <a:cubicBezTo>
                          <a:pt x="21307" y="574"/>
                          <a:pt x="21520" y="613"/>
                          <a:pt x="21600" y="996"/>
                        </a:cubicBezTo>
                        <a:cubicBezTo>
                          <a:pt x="21520" y="1379"/>
                          <a:pt x="21307" y="1570"/>
                          <a:pt x="21174" y="1915"/>
                        </a:cubicBezTo>
                        <a:cubicBezTo>
                          <a:pt x="21041" y="2336"/>
                          <a:pt x="20962" y="2719"/>
                          <a:pt x="20696" y="2987"/>
                        </a:cubicBezTo>
                        <a:cubicBezTo>
                          <a:pt x="20563" y="3255"/>
                          <a:pt x="20509" y="3370"/>
                          <a:pt x="20589" y="3677"/>
                        </a:cubicBezTo>
                        <a:cubicBezTo>
                          <a:pt x="20403" y="4098"/>
                          <a:pt x="20164" y="4366"/>
                          <a:pt x="19898" y="4672"/>
                        </a:cubicBezTo>
                        <a:cubicBezTo>
                          <a:pt x="19791" y="4787"/>
                          <a:pt x="19578" y="4979"/>
                          <a:pt x="19578" y="4979"/>
                        </a:cubicBezTo>
                        <a:cubicBezTo>
                          <a:pt x="19685" y="5400"/>
                          <a:pt x="19445" y="5362"/>
                          <a:pt x="19206" y="5438"/>
                        </a:cubicBezTo>
                        <a:cubicBezTo>
                          <a:pt x="19046" y="5668"/>
                          <a:pt x="18940" y="5783"/>
                          <a:pt x="18727" y="5898"/>
                        </a:cubicBezTo>
                        <a:cubicBezTo>
                          <a:pt x="18248" y="5745"/>
                          <a:pt x="17291" y="6472"/>
                          <a:pt x="16865" y="6894"/>
                        </a:cubicBezTo>
                        <a:cubicBezTo>
                          <a:pt x="16918" y="7238"/>
                          <a:pt x="16785" y="7391"/>
                          <a:pt x="17025" y="7506"/>
                        </a:cubicBezTo>
                        <a:cubicBezTo>
                          <a:pt x="17104" y="7851"/>
                          <a:pt x="17025" y="7928"/>
                          <a:pt x="16812" y="8043"/>
                        </a:cubicBezTo>
                        <a:cubicBezTo>
                          <a:pt x="16652" y="8387"/>
                          <a:pt x="16572" y="8655"/>
                          <a:pt x="16333" y="8885"/>
                        </a:cubicBezTo>
                        <a:cubicBezTo>
                          <a:pt x="16253" y="8847"/>
                          <a:pt x="16120" y="8923"/>
                          <a:pt x="16067" y="8809"/>
                        </a:cubicBezTo>
                        <a:cubicBezTo>
                          <a:pt x="15934" y="8426"/>
                          <a:pt x="16227" y="7621"/>
                          <a:pt x="16493" y="7506"/>
                        </a:cubicBezTo>
                        <a:cubicBezTo>
                          <a:pt x="16572" y="7162"/>
                          <a:pt x="16413" y="7162"/>
                          <a:pt x="16493" y="6817"/>
                        </a:cubicBezTo>
                        <a:cubicBezTo>
                          <a:pt x="16413" y="6281"/>
                          <a:pt x="16200" y="6434"/>
                          <a:pt x="15907" y="6587"/>
                        </a:cubicBezTo>
                        <a:cubicBezTo>
                          <a:pt x="15748" y="6894"/>
                          <a:pt x="15562" y="7085"/>
                          <a:pt x="15322" y="7200"/>
                        </a:cubicBezTo>
                        <a:cubicBezTo>
                          <a:pt x="15216" y="7430"/>
                          <a:pt x="15109" y="7660"/>
                          <a:pt x="15003" y="7889"/>
                        </a:cubicBezTo>
                        <a:cubicBezTo>
                          <a:pt x="14923" y="8043"/>
                          <a:pt x="14790" y="8349"/>
                          <a:pt x="14790" y="8349"/>
                        </a:cubicBezTo>
                        <a:cubicBezTo>
                          <a:pt x="14843" y="8962"/>
                          <a:pt x="14870" y="9306"/>
                          <a:pt x="15216" y="9651"/>
                        </a:cubicBezTo>
                        <a:cubicBezTo>
                          <a:pt x="15402" y="10034"/>
                          <a:pt x="15588" y="10455"/>
                          <a:pt x="15854" y="10723"/>
                        </a:cubicBezTo>
                        <a:cubicBezTo>
                          <a:pt x="15907" y="10953"/>
                          <a:pt x="16014" y="11413"/>
                          <a:pt x="16014" y="11413"/>
                        </a:cubicBezTo>
                        <a:cubicBezTo>
                          <a:pt x="15987" y="11796"/>
                          <a:pt x="15934" y="13826"/>
                          <a:pt x="15801" y="14094"/>
                        </a:cubicBezTo>
                        <a:cubicBezTo>
                          <a:pt x="15695" y="14323"/>
                          <a:pt x="15322" y="14477"/>
                          <a:pt x="15163" y="14630"/>
                        </a:cubicBezTo>
                        <a:cubicBezTo>
                          <a:pt x="14976" y="15051"/>
                          <a:pt x="14631" y="15166"/>
                          <a:pt x="14418" y="15549"/>
                        </a:cubicBezTo>
                        <a:cubicBezTo>
                          <a:pt x="14258" y="15817"/>
                          <a:pt x="14338" y="15970"/>
                          <a:pt x="14099" y="16085"/>
                        </a:cubicBezTo>
                        <a:cubicBezTo>
                          <a:pt x="13992" y="15626"/>
                          <a:pt x="14311" y="14974"/>
                          <a:pt x="13886" y="14783"/>
                        </a:cubicBezTo>
                        <a:cubicBezTo>
                          <a:pt x="13726" y="14438"/>
                          <a:pt x="13567" y="13940"/>
                          <a:pt x="13354" y="13634"/>
                        </a:cubicBezTo>
                        <a:cubicBezTo>
                          <a:pt x="13221" y="13060"/>
                          <a:pt x="13433" y="13787"/>
                          <a:pt x="12822" y="13328"/>
                        </a:cubicBezTo>
                        <a:cubicBezTo>
                          <a:pt x="12715" y="13251"/>
                          <a:pt x="12715" y="12983"/>
                          <a:pt x="12609" y="12868"/>
                        </a:cubicBezTo>
                        <a:cubicBezTo>
                          <a:pt x="12502" y="12370"/>
                          <a:pt x="12396" y="13098"/>
                          <a:pt x="12290" y="13328"/>
                        </a:cubicBezTo>
                        <a:cubicBezTo>
                          <a:pt x="12236" y="13711"/>
                          <a:pt x="12130" y="13902"/>
                          <a:pt x="12077" y="14323"/>
                        </a:cubicBezTo>
                        <a:cubicBezTo>
                          <a:pt x="12157" y="14668"/>
                          <a:pt x="12103" y="14821"/>
                          <a:pt x="11970" y="15089"/>
                        </a:cubicBezTo>
                        <a:cubicBezTo>
                          <a:pt x="12077" y="15281"/>
                          <a:pt x="12343" y="15740"/>
                          <a:pt x="12396" y="16009"/>
                        </a:cubicBezTo>
                        <a:cubicBezTo>
                          <a:pt x="12609" y="16966"/>
                          <a:pt x="12556" y="17540"/>
                          <a:pt x="13300" y="17770"/>
                        </a:cubicBezTo>
                        <a:cubicBezTo>
                          <a:pt x="13487" y="17962"/>
                          <a:pt x="13567" y="18153"/>
                          <a:pt x="13726" y="18383"/>
                        </a:cubicBezTo>
                        <a:cubicBezTo>
                          <a:pt x="13593" y="18919"/>
                          <a:pt x="13646" y="19494"/>
                          <a:pt x="13567" y="20068"/>
                        </a:cubicBezTo>
                        <a:cubicBezTo>
                          <a:pt x="13620" y="20566"/>
                          <a:pt x="13593" y="20719"/>
                          <a:pt x="13886" y="20987"/>
                        </a:cubicBezTo>
                        <a:cubicBezTo>
                          <a:pt x="13912" y="21140"/>
                          <a:pt x="13966" y="21294"/>
                          <a:pt x="13992" y="21447"/>
                        </a:cubicBezTo>
                        <a:cubicBezTo>
                          <a:pt x="14019" y="21600"/>
                          <a:pt x="13673" y="21294"/>
                          <a:pt x="13673" y="21294"/>
                        </a:cubicBezTo>
                        <a:cubicBezTo>
                          <a:pt x="13354" y="21600"/>
                          <a:pt x="13327" y="21102"/>
                          <a:pt x="13088" y="20834"/>
                        </a:cubicBezTo>
                        <a:cubicBezTo>
                          <a:pt x="12981" y="20719"/>
                          <a:pt x="12768" y="20528"/>
                          <a:pt x="12768" y="20528"/>
                        </a:cubicBezTo>
                        <a:cubicBezTo>
                          <a:pt x="12529" y="19991"/>
                          <a:pt x="12609" y="20260"/>
                          <a:pt x="12502" y="19838"/>
                        </a:cubicBezTo>
                        <a:cubicBezTo>
                          <a:pt x="12423" y="18804"/>
                          <a:pt x="12263" y="17081"/>
                          <a:pt x="11598" y="16468"/>
                        </a:cubicBezTo>
                        <a:cubicBezTo>
                          <a:pt x="11385" y="16583"/>
                          <a:pt x="11305" y="16583"/>
                          <a:pt x="11226" y="16238"/>
                        </a:cubicBezTo>
                        <a:cubicBezTo>
                          <a:pt x="11359" y="15472"/>
                          <a:pt x="11492" y="14668"/>
                          <a:pt x="11651" y="13940"/>
                        </a:cubicBezTo>
                        <a:cubicBezTo>
                          <a:pt x="11598" y="13136"/>
                          <a:pt x="11465" y="12638"/>
                          <a:pt x="11332" y="11872"/>
                        </a:cubicBezTo>
                        <a:cubicBezTo>
                          <a:pt x="11412" y="11566"/>
                          <a:pt x="11305" y="11489"/>
                          <a:pt x="11226" y="11183"/>
                        </a:cubicBezTo>
                        <a:cubicBezTo>
                          <a:pt x="11279" y="10800"/>
                          <a:pt x="11385" y="10609"/>
                          <a:pt x="11226" y="10264"/>
                        </a:cubicBezTo>
                        <a:cubicBezTo>
                          <a:pt x="11172" y="10302"/>
                          <a:pt x="11119" y="10302"/>
                          <a:pt x="11066" y="10340"/>
                        </a:cubicBezTo>
                        <a:cubicBezTo>
                          <a:pt x="11013" y="10417"/>
                          <a:pt x="11013" y="10532"/>
                          <a:pt x="10960" y="10570"/>
                        </a:cubicBezTo>
                        <a:cubicBezTo>
                          <a:pt x="10853" y="10647"/>
                          <a:pt x="10640" y="10723"/>
                          <a:pt x="10640" y="10723"/>
                        </a:cubicBezTo>
                        <a:cubicBezTo>
                          <a:pt x="10481" y="10494"/>
                          <a:pt x="10348" y="10494"/>
                          <a:pt x="10268" y="10187"/>
                        </a:cubicBezTo>
                        <a:cubicBezTo>
                          <a:pt x="10401" y="9613"/>
                          <a:pt x="10082" y="7889"/>
                          <a:pt x="9683" y="7506"/>
                        </a:cubicBezTo>
                        <a:cubicBezTo>
                          <a:pt x="9497" y="7123"/>
                          <a:pt x="9523" y="6970"/>
                          <a:pt x="9576" y="6511"/>
                        </a:cubicBezTo>
                        <a:cubicBezTo>
                          <a:pt x="9523" y="6128"/>
                          <a:pt x="9470" y="5630"/>
                          <a:pt x="9204" y="5515"/>
                        </a:cubicBezTo>
                        <a:cubicBezTo>
                          <a:pt x="9124" y="5898"/>
                          <a:pt x="8991" y="6128"/>
                          <a:pt x="8778" y="6357"/>
                        </a:cubicBezTo>
                        <a:cubicBezTo>
                          <a:pt x="8592" y="6281"/>
                          <a:pt x="8193" y="6128"/>
                          <a:pt x="8193" y="6128"/>
                        </a:cubicBezTo>
                        <a:cubicBezTo>
                          <a:pt x="7874" y="6204"/>
                          <a:pt x="7900" y="6357"/>
                          <a:pt x="7661" y="6587"/>
                        </a:cubicBezTo>
                        <a:cubicBezTo>
                          <a:pt x="7555" y="7085"/>
                          <a:pt x="7501" y="7315"/>
                          <a:pt x="7129" y="7506"/>
                        </a:cubicBezTo>
                        <a:cubicBezTo>
                          <a:pt x="7023" y="7660"/>
                          <a:pt x="6464" y="8847"/>
                          <a:pt x="6437" y="8885"/>
                        </a:cubicBezTo>
                        <a:cubicBezTo>
                          <a:pt x="6145" y="9153"/>
                          <a:pt x="5719" y="9460"/>
                          <a:pt x="5480" y="9804"/>
                        </a:cubicBezTo>
                        <a:cubicBezTo>
                          <a:pt x="5373" y="9957"/>
                          <a:pt x="5320" y="10149"/>
                          <a:pt x="5214" y="10264"/>
                        </a:cubicBezTo>
                        <a:cubicBezTo>
                          <a:pt x="5161" y="10302"/>
                          <a:pt x="5107" y="10302"/>
                          <a:pt x="5054" y="10340"/>
                        </a:cubicBezTo>
                        <a:cubicBezTo>
                          <a:pt x="5001" y="10379"/>
                          <a:pt x="4948" y="10417"/>
                          <a:pt x="4895" y="10494"/>
                        </a:cubicBezTo>
                        <a:cubicBezTo>
                          <a:pt x="4788" y="10647"/>
                          <a:pt x="4575" y="10953"/>
                          <a:pt x="4575" y="10953"/>
                        </a:cubicBezTo>
                        <a:cubicBezTo>
                          <a:pt x="4442" y="11489"/>
                          <a:pt x="4389" y="12026"/>
                          <a:pt x="4256" y="12562"/>
                        </a:cubicBezTo>
                        <a:cubicBezTo>
                          <a:pt x="4203" y="12830"/>
                          <a:pt x="4150" y="13060"/>
                          <a:pt x="4097" y="13328"/>
                        </a:cubicBezTo>
                        <a:cubicBezTo>
                          <a:pt x="4070" y="13404"/>
                          <a:pt x="4043" y="13557"/>
                          <a:pt x="4043" y="13557"/>
                        </a:cubicBezTo>
                        <a:cubicBezTo>
                          <a:pt x="4043" y="13749"/>
                          <a:pt x="4150" y="14706"/>
                          <a:pt x="3884" y="15013"/>
                        </a:cubicBezTo>
                        <a:cubicBezTo>
                          <a:pt x="3751" y="15204"/>
                          <a:pt x="3405" y="15472"/>
                          <a:pt x="3405" y="15472"/>
                        </a:cubicBezTo>
                        <a:cubicBezTo>
                          <a:pt x="3325" y="15779"/>
                          <a:pt x="3245" y="16123"/>
                          <a:pt x="3033" y="16238"/>
                        </a:cubicBezTo>
                        <a:cubicBezTo>
                          <a:pt x="2660" y="16047"/>
                          <a:pt x="2580" y="15511"/>
                          <a:pt x="2500" y="15013"/>
                        </a:cubicBezTo>
                        <a:cubicBezTo>
                          <a:pt x="2288" y="13864"/>
                          <a:pt x="2181" y="12715"/>
                          <a:pt x="1915" y="11566"/>
                        </a:cubicBezTo>
                        <a:cubicBezTo>
                          <a:pt x="1889" y="10762"/>
                          <a:pt x="1862" y="10532"/>
                          <a:pt x="1756" y="9881"/>
                        </a:cubicBezTo>
                        <a:cubicBezTo>
                          <a:pt x="1756" y="9613"/>
                          <a:pt x="1809" y="8387"/>
                          <a:pt x="1702" y="7966"/>
                        </a:cubicBezTo>
                        <a:cubicBezTo>
                          <a:pt x="1862" y="7315"/>
                          <a:pt x="1756" y="6626"/>
                          <a:pt x="1915" y="5974"/>
                        </a:cubicBezTo>
                        <a:cubicBezTo>
                          <a:pt x="1756" y="5323"/>
                          <a:pt x="1596" y="6434"/>
                          <a:pt x="1490" y="6587"/>
                        </a:cubicBezTo>
                        <a:cubicBezTo>
                          <a:pt x="1410" y="6702"/>
                          <a:pt x="1170" y="6894"/>
                          <a:pt x="1170" y="6894"/>
                        </a:cubicBezTo>
                        <a:cubicBezTo>
                          <a:pt x="931" y="6779"/>
                          <a:pt x="745" y="6626"/>
                          <a:pt x="638" y="6204"/>
                        </a:cubicBezTo>
                        <a:cubicBezTo>
                          <a:pt x="612" y="6051"/>
                          <a:pt x="532" y="5745"/>
                          <a:pt x="532" y="5745"/>
                        </a:cubicBezTo>
                        <a:cubicBezTo>
                          <a:pt x="798" y="5668"/>
                          <a:pt x="798" y="5477"/>
                          <a:pt x="1011" y="5285"/>
                        </a:cubicBezTo>
                        <a:cubicBezTo>
                          <a:pt x="931" y="4902"/>
                          <a:pt x="825" y="5094"/>
                          <a:pt x="638" y="5285"/>
                        </a:cubicBezTo>
                        <a:cubicBezTo>
                          <a:pt x="399" y="5170"/>
                          <a:pt x="399" y="5055"/>
                          <a:pt x="479" y="4749"/>
                        </a:cubicBezTo>
                        <a:cubicBezTo>
                          <a:pt x="293" y="4366"/>
                          <a:pt x="239" y="3868"/>
                          <a:pt x="0" y="3523"/>
                        </a:cubicBezTo>
                        <a:lnTo>
                          <a:pt x="2022" y="0"/>
                        </a:lnTo>
                        <a:lnTo>
                          <a:pt x="21228" y="230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1" name="Shape 191"/>
                  <p:cNvSpPr/>
                  <p:nvPr/>
                </p:nvSpPr>
                <p:spPr>
                  <a:xfrm>
                    <a:off x="973838" y="443833"/>
                    <a:ext cx="27169" cy="451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455" h="21168" extrusionOk="0">
                        <a:moveTo>
                          <a:pt x="3014" y="2363"/>
                        </a:moveTo>
                        <a:cubicBezTo>
                          <a:pt x="1507" y="76"/>
                          <a:pt x="4019" y="-432"/>
                          <a:pt x="8038" y="330"/>
                        </a:cubicBezTo>
                        <a:cubicBezTo>
                          <a:pt x="11554" y="2872"/>
                          <a:pt x="13563" y="5667"/>
                          <a:pt x="18084" y="7954"/>
                        </a:cubicBezTo>
                        <a:cubicBezTo>
                          <a:pt x="21098" y="12782"/>
                          <a:pt x="19591" y="19389"/>
                          <a:pt x="9042" y="21168"/>
                        </a:cubicBezTo>
                        <a:cubicBezTo>
                          <a:pt x="2512" y="20152"/>
                          <a:pt x="2010" y="20152"/>
                          <a:pt x="0" y="17102"/>
                        </a:cubicBezTo>
                        <a:cubicBezTo>
                          <a:pt x="503" y="16340"/>
                          <a:pt x="-502" y="584"/>
                          <a:pt x="3014" y="2363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2" name="Shape 192"/>
                  <p:cNvSpPr/>
                  <p:nvPr/>
                </p:nvSpPr>
                <p:spPr>
                  <a:xfrm>
                    <a:off x="1396753" y="288289"/>
                    <a:ext cx="26715" cy="3714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93" h="21061" extrusionOk="0">
                        <a:moveTo>
                          <a:pt x="5369" y="7634"/>
                        </a:moveTo>
                        <a:cubicBezTo>
                          <a:pt x="6351" y="3256"/>
                          <a:pt x="5860" y="1504"/>
                          <a:pt x="13223" y="45"/>
                        </a:cubicBezTo>
                        <a:cubicBezTo>
                          <a:pt x="15678" y="337"/>
                          <a:pt x="18623" y="-539"/>
                          <a:pt x="20096" y="629"/>
                        </a:cubicBezTo>
                        <a:cubicBezTo>
                          <a:pt x="20587" y="1212"/>
                          <a:pt x="19114" y="5591"/>
                          <a:pt x="18132" y="7050"/>
                        </a:cubicBezTo>
                        <a:cubicBezTo>
                          <a:pt x="14205" y="12012"/>
                          <a:pt x="13714" y="17850"/>
                          <a:pt x="5369" y="21061"/>
                        </a:cubicBezTo>
                        <a:cubicBezTo>
                          <a:pt x="951" y="20185"/>
                          <a:pt x="951" y="19310"/>
                          <a:pt x="2423" y="16975"/>
                        </a:cubicBezTo>
                        <a:cubicBezTo>
                          <a:pt x="1442" y="14056"/>
                          <a:pt x="-1013" y="12888"/>
                          <a:pt x="460" y="9969"/>
                        </a:cubicBezTo>
                        <a:cubicBezTo>
                          <a:pt x="951" y="8802"/>
                          <a:pt x="2914" y="6175"/>
                          <a:pt x="5369" y="7634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3" name="Shape 193"/>
                  <p:cNvSpPr/>
                  <p:nvPr/>
                </p:nvSpPr>
                <p:spPr>
                  <a:xfrm>
                    <a:off x="1477659" y="273583"/>
                    <a:ext cx="9968" cy="10580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5068" h="14395" extrusionOk="0">
                        <a:moveTo>
                          <a:pt x="5618" y="4315"/>
                        </a:moveTo>
                        <a:cubicBezTo>
                          <a:pt x="17498" y="-7205"/>
                          <a:pt x="19658" y="7195"/>
                          <a:pt x="3458" y="14395"/>
                        </a:cubicBezTo>
                        <a:cubicBezTo>
                          <a:pt x="-1942" y="9355"/>
                          <a:pt x="-862" y="8635"/>
                          <a:pt x="5618" y="431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4" name="Shape 194"/>
                  <p:cNvSpPr/>
                  <p:nvPr/>
                </p:nvSpPr>
                <p:spPr>
                  <a:xfrm>
                    <a:off x="0" y="119062"/>
                    <a:ext cx="685693" cy="561976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47" h="21600" extrusionOk="0">
                        <a:moveTo>
                          <a:pt x="13777" y="21561"/>
                        </a:moveTo>
                        <a:lnTo>
                          <a:pt x="15234" y="17994"/>
                        </a:lnTo>
                        <a:lnTo>
                          <a:pt x="14981" y="17412"/>
                        </a:lnTo>
                        <a:lnTo>
                          <a:pt x="15392" y="17489"/>
                        </a:lnTo>
                        <a:lnTo>
                          <a:pt x="15677" y="17102"/>
                        </a:lnTo>
                        <a:lnTo>
                          <a:pt x="15836" y="16016"/>
                        </a:lnTo>
                        <a:lnTo>
                          <a:pt x="15836" y="14387"/>
                        </a:lnTo>
                        <a:lnTo>
                          <a:pt x="9787" y="11130"/>
                        </a:lnTo>
                        <a:lnTo>
                          <a:pt x="9375" y="11944"/>
                        </a:lnTo>
                        <a:lnTo>
                          <a:pt x="8931" y="13418"/>
                        </a:lnTo>
                        <a:lnTo>
                          <a:pt x="12542" y="21600"/>
                        </a:lnTo>
                        <a:lnTo>
                          <a:pt x="9596" y="21561"/>
                        </a:lnTo>
                        <a:lnTo>
                          <a:pt x="9628" y="20786"/>
                        </a:lnTo>
                        <a:cubicBezTo>
                          <a:pt x="8995" y="20165"/>
                          <a:pt x="9375" y="19777"/>
                          <a:pt x="8931" y="19157"/>
                        </a:cubicBezTo>
                        <a:cubicBezTo>
                          <a:pt x="8741" y="18420"/>
                          <a:pt x="8456" y="18149"/>
                          <a:pt x="8013" y="17489"/>
                        </a:cubicBezTo>
                        <a:cubicBezTo>
                          <a:pt x="7886" y="17334"/>
                          <a:pt x="7760" y="17179"/>
                          <a:pt x="7665" y="17024"/>
                        </a:cubicBezTo>
                        <a:lnTo>
                          <a:pt x="7506" y="16753"/>
                        </a:lnTo>
                        <a:cubicBezTo>
                          <a:pt x="7506" y="16753"/>
                          <a:pt x="7760" y="16016"/>
                          <a:pt x="7760" y="16016"/>
                        </a:cubicBezTo>
                        <a:cubicBezTo>
                          <a:pt x="7823" y="15861"/>
                          <a:pt x="7918" y="15550"/>
                          <a:pt x="7918" y="15550"/>
                        </a:cubicBezTo>
                        <a:cubicBezTo>
                          <a:pt x="7886" y="15473"/>
                          <a:pt x="7823" y="15395"/>
                          <a:pt x="7823" y="15279"/>
                        </a:cubicBezTo>
                        <a:cubicBezTo>
                          <a:pt x="7855" y="15124"/>
                          <a:pt x="8013" y="14814"/>
                          <a:pt x="8013" y="14814"/>
                        </a:cubicBezTo>
                        <a:cubicBezTo>
                          <a:pt x="7696" y="14348"/>
                          <a:pt x="7506" y="14387"/>
                          <a:pt x="6968" y="14542"/>
                        </a:cubicBezTo>
                        <a:cubicBezTo>
                          <a:pt x="6873" y="14387"/>
                          <a:pt x="6651" y="14310"/>
                          <a:pt x="6556" y="14154"/>
                        </a:cubicBezTo>
                        <a:cubicBezTo>
                          <a:pt x="5859" y="13069"/>
                          <a:pt x="6841" y="14077"/>
                          <a:pt x="6144" y="13418"/>
                        </a:cubicBezTo>
                        <a:cubicBezTo>
                          <a:pt x="5289" y="13534"/>
                          <a:pt x="5669" y="13418"/>
                          <a:pt x="4941" y="13650"/>
                        </a:cubicBezTo>
                        <a:cubicBezTo>
                          <a:pt x="4846" y="13689"/>
                          <a:pt x="4687" y="13728"/>
                          <a:pt x="4687" y="13728"/>
                        </a:cubicBezTo>
                        <a:cubicBezTo>
                          <a:pt x="4624" y="13805"/>
                          <a:pt x="4592" y="13922"/>
                          <a:pt x="4497" y="13999"/>
                        </a:cubicBezTo>
                        <a:cubicBezTo>
                          <a:pt x="4371" y="14077"/>
                          <a:pt x="3991" y="14154"/>
                          <a:pt x="3991" y="14154"/>
                        </a:cubicBezTo>
                        <a:cubicBezTo>
                          <a:pt x="3326" y="13728"/>
                          <a:pt x="3674" y="13767"/>
                          <a:pt x="2977" y="13999"/>
                        </a:cubicBezTo>
                        <a:cubicBezTo>
                          <a:pt x="2819" y="14038"/>
                          <a:pt x="2470" y="14154"/>
                          <a:pt x="2470" y="14154"/>
                        </a:cubicBezTo>
                        <a:cubicBezTo>
                          <a:pt x="1964" y="14852"/>
                          <a:pt x="1457" y="13418"/>
                          <a:pt x="1109" y="13069"/>
                        </a:cubicBezTo>
                        <a:cubicBezTo>
                          <a:pt x="1013" y="12797"/>
                          <a:pt x="760" y="12409"/>
                          <a:pt x="697" y="12099"/>
                        </a:cubicBezTo>
                        <a:cubicBezTo>
                          <a:pt x="633" y="11944"/>
                          <a:pt x="697" y="11750"/>
                          <a:pt x="602" y="11634"/>
                        </a:cubicBezTo>
                        <a:cubicBezTo>
                          <a:pt x="538" y="11517"/>
                          <a:pt x="412" y="11517"/>
                          <a:pt x="348" y="11440"/>
                        </a:cubicBezTo>
                        <a:cubicBezTo>
                          <a:pt x="95" y="10742"/>
                          <a:pt x="475" y="11866"/>
                          <a:pt x="158" y="10703"/>
                        </a:cubicBezTo>
                        <a:cubicBezTo>
                          <a:pt x="127" y="10548"/>
                          <a:pt x="0" y="10238"/>
                          <a:pt x="0" y="10238"/>
                        </a:cubicBezTo>
                        <a:cubicBezTo>
                          <a:pt x="95" y="9811"/>
                          <a:pt x="63" y="9617"/>
                          <a:pt x="412" y="9423"/>
                        </a:cubicBezTo>
                        <a:cubicBezTo>
                          <a:pt x="633" y="8570"/>
                          <a:pt x="538" y="8958"/>
                          <a:pt x="760" y="8260"/>
                        </a:cubicBezTo>
                        <a:cubicBezTo>
                          <a:pt x="823" y="8105"/>
                          <a:pt x="950" y="7756"/>
                          <a:pt x="950" y="7756"/>
                        </a:cubicBezTo>
                        <a:cubicBezTo>
                          <a:pt x="823" y="7446"/>
                          <a:pt x="760" y="7407"/>
                          <a:pt x="1013" y="7019"/>
                        </a:cubicBezTo>
                        <a:cubicBezTo>
                          <a:pt x="1140" y="6864"/>
                          <a:pt x="1362" y="6554"/>
                          <a:pt x="1362" y="6554"/>
                        </a:cubicBezTo>
                        <a:cubicBezTo>
                          <a:pt x="1172" y="6011"/>
                          <a:pt x="1140" y="5933"/>
                          <a:pt x="1615" y="5545"/>
                        </a:cubicBezTo>
                        <a:cubicBezTo>
                          <a:pt x="1774" y="5429"/>
                          <a:pt x="2122" y="5235"/>
                          <a:pt x="2122" y="5235"/>
                        </a:cubicBezTo>
                        <a:cubicBezTo>
                          <a:pt x="2312" y="5003"/>
                          <a:pt x="2375" y="4731"/>
                          <a:pt x="2565" y="4498"/>
                        </a:cubicBezTo>
                        <a:cubicBezTo>
                          <a:pt x="2819" y="4149"/>
                          <a:pt x="3230" y="4072"/>
                          <a:pt x="3579" y="3839"/>
                        </a:cubicBezTo>
                        <a:cubicBezTo>
                          <a:pt x="3959" y="3296"/>
                          <a:pt x="4719" y="2947"/>
                          <a:pt x="5289" y="2598"/>
                        </a:cubicBezTo>
                        <a:cubicBezTo>
                          <a:pt x="5511" y="2288"/>
                          <a:pt x="5543" y="1939"/>
                          <a:pt x="5954" y="1784"/>
                        </a:cubicBezTo>
                        <a:cubicBezTo>
                          <a:pt x="6271" y="1512"/>
                          <a:pt x="6588" y="1396"/>
                          <a:pt x="6968" y="1163"/>
                        </a:cubicBezTo>
                        <a:cubicBezTo>
                          <a:pt x="7063" y="1086"/>
                          <a:pt x="7221" y="969"/>
                          <a:pt x="7221" y="969"/>
                        </a:cubicBezTo>
                        <a:cubicBezTo>
                          <a:pt x="7506" y="620"/>
                          <a:pt x="7760" y="388"/>
                          <a:pt x="8171" y="233"/>
                        </a:cubicBezTo>
                        <a:cubicBezTo>
                          <a:pt x="8520" y="1202"/>
                          <a:pt x="9533" y="233"/>
                          <a:pt x="10135" y="155"/>
                        </a:cubicBezTo>
                        <a:cubicBezTo>
                          <a:pt x="10578" y="116"/>
                          <a:pt x="11053" y="116"/>
                          <a:pt x="11497" y="78"/>
                        </a:cubicBezTo>
                        <a:cubicBezTo>
                          <a:pt x="11687" y="116"/>
                          <a:pt x="11909" y="194"/>
                          <a:pt x="12099" y="155"/>
                        </a:cubicBezTo>
                        <a:cubicBezTo>
                          <a:pt x="12257" y="155"/>
                          <a:pt x="12605" y="0"/>
                          <a:pt x="12605" y="0"/>
                        </a:cubicBezTo>
                        <a:cubicBezTo>
                          <a:pt x="13144" y="310"/>
                          <a:pt x="12859" y="620"/>
                          <a:pt x="12669" y="1163"/>
                        </a:cubicBezTo>
                        <a:cubicBezTo>
                          <a:pt x="12605" y="1318"/>
                          <a:pt x="12162" y="1318"/>
                          <a:pt x="12162" y="1318"/>
                        </a:cubicBezTo>
                        <a:cubicBezTo>
                          <a:pt x="12004" y="1823"/>
                          <a:pt x="12605" y="1978"/>
                          <a:pt x="13017" y="2133"/>
                        </a:cubicBezTo>
                        <a:cubicBezTo>
                          <a:pt x="13270" y="2792"/>
                          <a:pt x="13334" y="3064"/>
                          <a:pt x="14030" y="3257"/>
                        </a:cubicBezTo>
                        <a:cubicBezTo>
                          <a:pt x="14601" y="2753"/>
                          <a:pt x="13777" y="2521"/>
                          <a:pt x="14822" y="2210"/>
                        </a:cubicBezTo>
                        <a:cubicBezTo>
                          <a:pt x="15266" y="2366"/>
                          <a:pt x="15361" y="2715"/>
                          <a:pt x="15741" y="2870"/>
                        </a:cubicBezTo>
                        <a:cubicBezTo>
                          <a:pt x="15994" y="2947"/>
                          <a:pt x="16248" y="3025"/>
                          <a:pt x="16501" y="3102"/>
                        </a:cubicBezTo>
                        <a:cubicBezTo>
                          <a:pt x="16596" y="3141"/>
                          <a:pt x="16754" y="3180"/>
                          <a:pt x="16754" y="3180"/>
                        </a:cubicBezTo>
                        <a:cubicBezTo>
                          <a:pt x="17324" y="3025"/>
                          <a:pt x="17324" y="2947"/>
                          <a:pt x="17799" y="3257"/>
                        </a:cubicBezTo>
                        <a:cubicBezTo>
                          <a:pt x="17926" y="3684"/>
                          <a:pt x="17894" y="3335"/>
                          <a:pt x="17704" y="3762"/>
                        </a:cubicBezTo>
                        <a:cubicBezTo>
                          <a:pt x="17641" y="3917"/>
                          <a:pt x="17546" y="4266"/>
                          <a:pt x="17546" y="4266"/>
                        </a:cubicBezTo>
                        <a:cubicBezTo>
                          <a:pt x="17609" y="5119"/>
                          <a:pt x="17609" y="6515"/>
                          <a:pt x="18116" y="7290"/>
                        </a:cubicBezTo>
                        <a:cubicBezTo>
                          <a:pt x="17989" y="7678"/>
                          <a:pt x="17863" y="8066"/>
                          <a:pt x="17799" y="8493"/>
                        </a:cubicBezTo>
                        <a:cubicBezTo>
                          <a:pt x="17863" y="8803"/>
                          <a:pt x="18021" y="9036"/>
                          <a:pt x="18116" y="9307"/>
                        </a:cubicBezTo>
                        <a:cubicBezTo>
                          <a:pt x="18148" y="9578"/>
                          <a:pt x="18116" y="9850"/>
                          <a:pt x="18211" y="10044"/>
                        </a:cubicBezTo>
                        <a:cubicBezTo>
                          <a:pt x="18274" y="10199"/>
                          <a:pt x="18845" y="10548"/>
                          <a:pt x="18971" y="10975"/>
                        </a:cubicBezTo>
                        <a:cubicBezTo>
                          <a:pt x="18813" y="11440"/>
                          <a:pt x="19098" y="11866"/>
                          <a:pt x="19573" y="12022"/>
                        </a:cubicBezTo>
                        <a:cubicBezTo>
                          <a:pt x="19953" y="11905"/>
                          <a:pt x="20206" y="11944"/>
                          <a:pt x="20428" y="11634"/>
                        </a:cubicBezTo>
                        <a:cubicBezTo>
                          <a:pt x="20903" y="11711"/>
                          <a:pt x="20998" y="11750"/>
                          <a:pt x="21283" y="11362"/>
                        </a:cubicBezTo>
                        <a:cubicBezTo>
                          <a:pt x="21378" y="11401"/>
                          <a:pt x="21505" y="11362"/>
                          <a:pt x="21537" y="11440"/>
                        </a:cubicBezTo>
                        <a:cubicBezTo>
                          <a:pt x="21600" y="11673"/>
                          <a:pt x="21347" y="12448"/>
                          <a:pt x="21283" y="12681"/>
                        </a:cubicBezTo>
                        <a:cubicBezTo>
                          <a:pt x="21157" y="13185"/>
                          <a:pt x="21252" y="12642"/>
                          <a:pt x="21030" y="13185"/>
                        </a:cubicBezTo>
                        <a:cubicBezTo>
                          <a:pt x="20650" y="13961"/>
                          <a:pt x="20460" y="14775"/>
                          <a:pt x="19668" y="15279"/>
                        </a:cubicBezTo>
                        <a:cubicBezTo>
                          <a:pt x="19446" y="15589"/>
                          <a:pt x="19288" y="15589"/>
                          <a:pt x="18971" y="15783"/>
                        </a:cubicBezTo>
                        <a:cubicBezTo>
                          <a:pt x="18686" y="16210"/>
                          <a:pt x="18338" y="16636"/>
                          <a:pt x="17958" y="17024"/>
                        </a:cubicBezTo>
                        <a:cubicBezTo>
                          <a:pt x="17736" y="17606"/>
                          <a:pt x="17578" y="18226"/>
                          <a:pt x="17356" y="18808"/>
                        </a:cubicBezTo>
                        <a:cubicBezTo>
                          <a:pt x="17388" y="18963"/>
                          <a:pt x="17419" y="19079"/>
                          <a:pt x="17451" y="19234"/>
                        </a:cubicBezTo>
                        <a:cubicBezTo>
                          <a:pt x="17483" y="19390"/>
                          <a:pt x="17609" y="19700"/>
                          <a:pt x="17609" y="19700"/>
                        </a:cubicBezTo>
                        <a:cubicBezTo>
                          <a:pt x="17704" y="20320"/>
                          <a:pt x="17799" y="21173"/>
                          <a:pt x="18243" y="21600"/>
                        </a:cubicBezTo>
                        <a:lnTo>
                          <a:pt x="13777" y="21561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5" name="Shape 195"/>
                  <p:cNvSpPr/>
                  <p:nvPr/>
                </p:nvSpPr>
                <p:spPr>
                  <a:xfrm>
                    <a:off x="266699" y="389820"/>
                    <a:ext cx="258764" cy="29121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600" h="17929" extrusionOk="0">
                        <a:moveTo>
                          <a:pt x="20423" y="17929"/>
                        </a:moveTo>
                        <a:lnTo>
                          <a:pt x="19583" y="15066"/>
                        </a:lnTo>
                        <a:lnTo>
                          <a:pt x="18238" y="14256"/>
                        </a:lnTo>
                        <a:lnTo>
                          <a:pt x="18070" y="13074"/>
                        </a:lnTo>
                        <a:lnTo>
                          <a:pt x="17566" y="12140"/>
                        </a:lnTo>
                        <a:lnTo>
                          <a:pt x="17566" y="10584"/>
                        </a:lnTo>
                        <a:lnTo>
                          <a:pt x="17398" y="9650"/>
                        </a:lnTo>
                        <a:lnTo>
                          <a:pt x="19163" y="8903"/>
                        </a:lnTo>
                        <a:lnTo>
                          <a:pt x="21600" y="8592"/>
                        </a:lnTo>
                        <a:lnTo>
                          <a:pt x="21600" y="4795"/>
                        </a:lnTo>
                        <a:cubicBezTo>
                          <a:pt x="17566" y="3736"/>
                          <a:pt x="1093" y="-3671"/>
                          <a:pt x="4539" y="2305"/>
                        </a:cubicBezTo>
                        <a:cubicBezTo>
                          <a:pt x="3026" y="2927"/>
                          <a:pt x="4791" y="2367"/>
                          <a:pt x="2689" y="2429"/>
                        </a:cubicBezTo>
                        <a:cubicBezTo>
                          <a:pt x="2269" y="2492"/>
                          <a:pt x="1345" y="2678"/>
                          <a:pt x="1345" y="2678"/>
                        </a:cubicBezTo>
                        <a:lnTo>
                          <a:pt x="0" y="5604"/>
                        </a:lnTo>
                        <a:lnTo>
                          <a:pt x="7816" y="17867"/>
                        </a:lnTo>
                        <a:lnTo>
                          <a:pt x="20423" y="17929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6" name="Shape 196"/>
                  <p:cNvSpPr/>
                  <p:nvPr/>
                </p:nvSpPr>
                <p:spPr>
                  <a:xfrm>
                    <a:off x="725167" y="592622"/>
                    <a:ext cx="8258" cy="1341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051" h="15207" extrusionOk="0">
                        <a:moveTo>
                          <a:pt x="2409" y="10445"/>
                        </a:moveTo>
                        <a:cubicBezTo>
                          <a:pt x="-5549" y="-1815"/>
                          <a:pt x="8093" y="-4150"/>
                          <a:pt x="16051" y="8109"/>
                        </a:cubicBezTo>
                        <a:cubicBezTo>
                          <a:pt x="10367" y="17450"/>
                          <a:pt x="14914" y="16866"/>
                          <a:pt x="2409" y="10445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7" name="Shape 197"/>
                  <p:cNvSpPr/>
                  <p:nvPr/>
                </p:nvSpPr>
                <p:spPr>
                  <a:xfrm>
                    <a:off x="710375" y="407987"/>
                    <a:ext cx="11149" cy="11114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6853" h="21600" extrusionOk="0">
                        <a:moveTo>
                          <a:pt x="8228" y="12960"/>
                        </a:moveTo>
                        <a:cubicBezTo>
                          <a:pt x="9210" y="8640"/>
                          <a:pt x="8228" y="0"/>
                          <a:pt x="12155" y="0"/>
                        </a:cubicBezTo>
                        <a:cubicBezTo>
                          <a:pt x="16082" y="0"/>
                          <a:pt x="18046" y="8640"/>
                          <a:pt x="16082" y="12960"/>
                        </a:cubicBezTo>
                        <a:cubicBezTo>
                          <a:pt x="14119" y="17280"/>
                          <a:pt x="8228" y="18360"/>
                          <a:pt x="4301" y="21600"/>
                        </a:cubicBezTo>
                        <a:cubicBezTo>
                          <a:pt x="-609" y="5400"/>
                          <a:pt x="-3554" y="6480"/>
                          <a:pt x="8228" y="1296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8" name="Shape 198"/>
                  <p:cNvSpPr/>
                  <p:nvPr/>
                </p:nvSpPr>
                <p:spPr>
                  <a:xfrm>
                    <a:off x="87794" y="187944"/>
                    <a:ext cx="26378" cy="1366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356" h="18598" extrusionOk="0">
                        <a:moveTo>
                          <a:pt x="5377" y="9958"/>
                        </a:moveTo>
                        <a:cubicBezTo>
                          <a:pt x="-3718" y="4198"/>
                          <a:pt x="-307" y="-3002"/>
                          <a:pt x="8408" y="1318"/>
                        </a:cubicBezTo>
                        <a:cubicBezTo>
                          <a:pt x="13714" y="7798"/>
                          <a:pt x="17882" y="13558"/>
                          <a:pt x="9924" y="18598"/>
                        </a:cubicBezTo>
                        <a:cubicBezTo>
                          <a:pt x="4240" y="14998"/>
                          <a:pt x="5377" y="18598"/>
                          <a:pt x="5377" y="995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199" name="Shape 199"/>
                  <p:cNvSpPr/>
                  <p:nvPr/>
                </p:nvSpPr>
                <p:spPr>
                  <a:xfrm>
                    <a:off x="561063" y="39687"/>
                    <a:ext cx="467637" cy="36988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1569" h="21600" extrusionOk="0">
                        <a:moveTo>
                          <a:pt x="16831" y="14276"/>
                        </a:moveTo>
                        <a:lnTo>
                          <a:pt x="14712" y="14400"/>
                        </a:lnTo>
                        <a:lnTo>
                          <a:pt x="13714" y="14028"/>
                        </a:lnTo>
                        <a:lnTo>
                          <a:pt x="12218" y="14028"/>
                        </a:lnTo>
                        <a:cubicBezTo>
                          <a:pt x="11346" y="13903"/>
                          <a:pt x="11190" y="13779"/>
                          <a:pt x="10473" y="13531"/>
                        </a:cubicBezTo>
                        <a:cubicBezTo>
                          <a:pt x="10442" y="13407"/>
                          <a:pt x="10255" y="12817"/>
                          <a:pt x="10099" y="12786"/>
                        </a:cubicBezTo>
                        <a:cubicBezTo>
                          <a:pt x="9850" y="12755"/>
                          <a:pt x="9351" y="13034"/>
                          <a:pt x="9351" y="13034"/>
                        </a:cubicBezTo>
                        <a:cubicBezTo>
                          <a:pt x="8977" y="12786"/>
                          <a:pt x="8603" y="12662"/>
                          <a:pt x="8229" y="12414"/>
                        </a:cubicBezTo>
                        <a:cubicBezTo>
                          <a:pt x="7824" y="11793"/>
                          <a:pt x="7948" y="11048"/>
                          <a:pt x="7231" y="10800"/>
                        </a:cubicBezTo>
                        <a:cubicBezTo>
                          <a:pt x="6733" y="11545"/>
                          <a:pt x="6857" y="12166"/>
                          <a:pt x="7356" y="12910"/>
                        </a:cubicBezTo>
                        <a:cubicBezTo>
                          <a:pt x="7263" y="13283"/>
                          <a:pt x="7075" y="13810"/>
                          <a:pt x="7356" y="13779"/>
                        </a:cubicBezTo>
                        <a:cubicBezTo>
                          <a:pt x="7668" y="13748"/>
                          <a:pt x="8104" y="13283"/>
                          <a:pt x="8104" y="13283"/>
                        </a:cubicBezTo>
                        <a:cubicBezTo>
                          <a:pt x="8011" y="13966"/>
                          <a:pt x="7543" y="14741"/>
                          <a:pt x="8353" y="15021"/>
                        </a:cubicBezTo>
                        <a:cubicBezTo>
                          <a:pt x="8603" y="14866"/>
                          <a:pt x="8946" y="14772"/>
                          <a:pt x="9101" y="14524"/>
                        </a:cubicBezTo>
                        <a:cubicBezTo>
                          <a:pt x="9382" y="14090"/>
                          <a:pt x="9413" y="13841"/>
                          <a:pt x="9850" y="13531"/>
                        </a:cubicBezTo>
                        <a:cubicBezTo>
                          <a:pt x="9787" y="13903"/>
                          <a:pt x="9507" y="14493"/>
                          <a:pt x="9974" y="14772"/>
                        </a:cubicBezTo>
                        <a:cubicBezTo>
                          <a:pt x="10192" y="14897"/>
                          <a:pt x="10722" y="15021"/>
                          <a:pt x="10722" y="15021"/>
                        </a:cubicBezTo>
                        <a:cubicBezTo>
                          <a:pt x="11875" y="14648"/>
                          <a:pt x="10785" y="16355"/>
                          <a:pt x="10348" y="16634"/>
                        </a:cubicBezTo>
                        <a:cubicBezTo>
                          <a:pt x="10255" y="16759"/>
                          <a:pt x="10224" y="16914"/>
                          <a:pt x="10099" y="17007"/>
                        </a:cubicBezTo>
                        <a:cubicBezTo>
                          <a:pt x="10005" y="17100"/>
                          <a:pt x="9818" y="17038"/>
                          <a:pt x="9725" y="17131"/>
                        </a:cubicBezTo>
                        <a:cubicBezTo>
                          <a:pt x="9320" y="17534"/>
                          <a:pt x="9943" y="17845"/>
                          <a:pt x="9101" y="18124"/>
                        </a:cubicBezTo>
                        <a:cubicBezTo>
                          <a:pt x="8883" y="18466"/>
                          <a:pt x="8447" y="18931"/>
                          <a:pt x="8104" y="19117"/>
                        </a:cubicBezTo>
                        <a:cubicBezTo>
                          <a:pt x="7886" y="19241"/>
                          <a:pt x="7605" y="19272"/>
                          <a:pt x="7356" y="19366"/>
                        </a:cubicBezTo>
                        <a:cubicBezTo>
                          <a:pt x="7231" y="19397"/>
                          <a:pt x="6982" y="19490"/>
                          <a:pt x="6982" y="19490"/>
                        </a:cubicBezTo>
                        <a:cubicBezTo>
                          <a:pt x="6670" y="20452"/>
                          <a:pt x="6577" y="20234"/>
                          <a:pt x="5361" y="20359"/>
                        </a:cubicBezTo>
                        <a:cubicBezTo>
                          <a:pt x="4333" y="20700"/>
                          <a:pt x="4083" y="21321"/>
                          <a:pt x="2992" y="21600"/>
                        </a:cubicBezTo>
                        <a:cubicBezTo>
                          <a:pt x="2369" y="21445"/>
                          <a:pt x="2307" y="21321"/>
                          <a:pt x="2494" y="20731"/>
                        </a:cubicBezTo>
                        <a:cubicBezTo>
                          <a:pt x="2369" y="20048"/>
                          <a:pt x="2213" y="19831"/>
                          <a:pt x="2369" y="19117"/>
                        </a:cubicBezTo>
                        <a:cubicBezTo>
                          <a:pt x="2244" y="18559"/>
                          <a:pt x="2182" y="18217"/>
                          <a:pt x="1870" y="17752"/>
                        </a:cubicBezTo>
                        <a:cubicBezTo>
                          <a:pt x="1777" y="17100"/>
                          <a:pt x="1559" y="16852"/>
                          <a:pt x="1372" y="16262"/>
                        </a:cubicBezTo>
                        <a:cubicBezTo>
                          <a:pt x="1590" y="15579"/>
                          <a:pt x="1777" y="15393"/>
                          <a:pt x="1496" y="14648"/>
                        </a:cubicBezTo>
                        <a:cubicBezTo>
                          <a:pt x="1403" y="14369"/>
                          <a:pt x="998" y="13903"/>
                          <a:pt x="998" y="13903"/>
                        </a:cubicBezTo>
                        <a:cubicBezTo>
                          <a:pt x="1278" y="13097"/>
                          <a:pt x="1278" y="12662"/>
                          <a:pt x="998" y="11793"/>
                        </a:cubicBezTo>
                        <a:cubicBezTo>
                          <a:pt x="1496" y="11452"/>
                          <a:pt x="1465" y="11234"/>
                          <a:pt x="1621" y="10676"/>
                        </a:cubicBezTo>
                        <a:cubicBezTo>
                          <a:pt x="1434" y="10148"/>
                          <a:pt x="1496" y="9559"/>
                          <a:pt x="998" y="10303"/>
                        </a:cubicBezTo>
                        <a:cubicBezTo>
                          <a:pt x="1216" y="10955"/>
                          <a:pt x="873" y="11607"/>
                          <a:pt x="499" y="12166"/>
                        </a:cubicBezTo>
                        <a:cubicBezTo>
                          <a:pt x="156" y="11172"/>
                          <a:pt x="281" y="10552"/>
                          <a:pt x="374" y="9434"/>
                        </a:cubicBezTo>
                        <a:cubicBezTo>
                          <a:pt x="1340" y="9745"/>
                          <a:pt x="1652" y="8969"/>
                          <a:pt x="2494" y="8690"/>
                        </a:cubicBezTo>
                        <a:cubicBezTo>
                          <a:pt x="2899" y="8100"/>
                          <a:pt x="2618" y="7510"/>
                          <a:pt x="3242" y="7076"/>
                        </a:cubicBezTo>
                        <a:cubicBezTo>
                          <a:pt x="3335" y="6828"/>
                          <a:pt x="3398" y="6579"/>
                          <a:pt x="3491" y="6331"/>
                        </a:cubicBezTo>
                        <a:cubicBezTo>
                          <a:pt x="3585" y="6083"/>
                          <a:pt x="2743" y="6083"/>
                          <a:pt x="2743" y="6083"/>
                        </a:cubicBezTo>
                        <a:cubicBezTo>
                          <a:pt x="2494" y="6859"/>
                          <a:pt x="1777" y="6548"/>
                          <a:pt x="1122" y="6331"/>
                        </a:cubicBezTo>
                        <a:cubicBezTo>
                          <a:pt x="998" y="6424"/>
                          <a:pt x="904" y="6610"/>
                          <a:pt x="748" y="6579"/>
                        </a:cubicBezTo>
                        <a:cubicBezTo>
                          <a:pt x="468" y="6517"/>
                          <a:pt x="0" y="6083"/>
                          <a:pt x="0" y="6083"/>
                        </a:cubicBezTo>
                        <a:cubicBezTo>
                          <a:pt x="94" y="5772"/>
                          <a:pt x="94" y="5400"/>
                          <a:pt x="250" y="5090"/>
                        </a:cubicBezTo>
                        <a:cubicBezTo>
                          <a:pt x="374" y="4810"/>
                          <a:pt x="748" y="4345"/>
                          <a:pt x="748" y="4345"/>
                        </a:cubicBezTo>
                        <a:cubicBezTo>
                          <a:pt x="-31" y="4097"/>
                          <a:pt x="748" y="3972"/>
                          <a:pt x="1122" y="3848"/>
                        </a:cubicBezTo>
                        <a:cubicBezTo>
                          <a:pt x="1777" y="4066"/>
                          <a:pt x="2307" y="3600"/>
                          <a:pt x="2992" y="3476"/>
                        </a:cubicBezTo>
                        <a:cubicBezTo>
                          <a:pt x="4177" y="2700"/>
                          <a:pt x="4925" y="3786"/>
                          <a:pt x="6109" y="4097"/>
                        </a:cubicBezTo>
                        <a:cubicBezTo>
                          <a:pt x="6359" y="4003"/>
                          <a:pt x="6608" y="3941"/>
                          <a:pt x="6857" y="3848"/>
                        </a:cubicBezTo>
                        <a:cubicBezTo>
                          <a:pt x="6982" y="3817"/>
                          <a:pt x="7013" y="4562"/>
                          <a:pt x="7231" y="3724"/>
                        </a:cubicBezTo>
                        <a:lnTo>
                          <a:pt x="7107" y="1986"/>
                        </a:lnTo>
                        <a:lnTo>
                          <a:pt x="6483" y="1241"/>
                        </a:lnTo>
                        <a:cubicBezTo>
                          <a:pt x="7543" y="652"/>
                          <a:pt x="7450" y="652"/>
                          <a:pt x="8104" y="0"/>
                        </a:cubicBezTo>
                        <a:cubicBezTo>
                          <a:pt x="9226" y="497"/>
                          <a:pt x="10348" y="993"/>
                          <a:pt x="11470" y="1490"/>
                        </a:cubicBezTo>
                        <a:cubicBezTo>
                          <a:pt x="11595" y="1552"/>
                          <a:pt x="11221" y="1366"/>
                          <a:pt x="11096" y="1366"/>
                        </a:cubicBezTo>
                        <a:cubicBezTo>
                          <a:pt x="10847" y="1397"/>
                          <a:pt x="10348" y="1614"/>
                          <a:pt x="10348" y="1614"/>
                        </a:cubicBezTo>
                        <a:cubicBezTo>
                          <a:pt x="10005" y="2110"/>
                          <a:pt x="9881" y="2203"/>
                          <a:pt x="10224" y="2731"/>
                        </a:cubicBezTo>
                        <a:cubicBezTo>
                          <a:pt x="9569" y="3693"/>
                          <a:pt x="10037" y="3662"/>
                          <a:pt x="10348" y="4593"/>
                        </a:cubicBezTo>
                        <a:cubicBezTo>
                          <a:pt x="9943" y="4872"/>
                          <a:pt x="9756" y="5183"/>
                          <a:pt x="9351" y="5462"/>
                        </a:cubicBezTo>
                        <a:cubicBezTo>
                          <a:pt x="9507" y="6610"/>
                          <a:pt x="9413" y="6610"/>
                          <a:pt x="10473" y="6828"/>
                        </a:cubicBezTo>
                        <a:cubicBezTo>
                          <a:pt x="11127" y="6703"/>
                          <a:pt x="11439" y="6641"/>
                          <a:pt x="11221" y="5959"/>
                        </a:cubicBezTo>
                        <a:cubicBezTo>
                          <a:pt x="11252" y="5493"/>
                          <a:pt x="11252" y="5028"/>
                          <a:pt x="11346" y="4593"/>
                        </a:cubicBezTo>
                        <a:cubicBezTo>
                          <a:pt x="11377" y="4438"/>
                          <a:pt x="11470" y="4128"/>
                          <a:pt x="11595" y="4221"/>
                        </a:cubicBezTo>
                        <a:cubicBezTo>
                          <a:pt x="11782" y="4345"/>
                          <a:pt x="11688" y="4624"/>
                          <a:pt x="11720" y="4841"/>
                        </a:cubicBezTo>
                        <a:cubicBezTo>
                          <a:pt x="12561" y="4562"/>
                          <a:pt x="12717" y="3600"/>
                          <a:pt x="12966" y="2855"/>
                        </a:cubicBezTo>
                        <a:cubicBezTo>
                          <a:pt x="13122" y="2359"/>
                          <a:pt x="14088" y="2297"/>
                          <a:pt x="14463" y="2234"/>
                        </a:cubicBezTo>
                        <a:cubicBezTo>
                          <a:pt x="14681" y="2855"/>
                          <a:pt x="14837" y="2886"/>
                          <a:pt x="15460" y="2731"/>
                        </a:cubicBezTo>
                        <a:cubicBezTo>
                          <a:pt x="15927" y="2421"/>
                          <a:pt x="16021" y="2297"/>
                          <a:pt x="15834" y="1738"/>
                        </a:cubicBezTo>
                        <a:cubicBezTo>
                          <a:pt x="16270" y="1428"/>
                          <a:pt x="16083" y="1428"/>
                          <a:pt x="16457" y="1614"/>
                        </a:cubicBezTo>
                        <a:lnTo>
                          <a:pt x="21569" y="2234"/>
                        </a:lnTo>
                        <a:lnTo>
                          <a:pt x="16831" y="14276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200" name="Shape 200"/>
                  <p:cNvSpPr/>
                  <p:nvPr/>
                </p:nvSpPr>
                <p:spPr>
                  <a:xfrm>
                    <a:off x="241299" y="11112"/>
                    <a:ext cx="875375" cy="14163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20153" h="20286" extrusionOk="0">
                        <a:moveTo>
                          <a:pt x="18421" y="12177"/>
                        </a:moveTo>
                        <a:cubicBezTo>
                          <a:pt x="18862" y="10438"/>
                          <a:pt x="21600" y="2030"/>
                          <a:pt x="19141" y="0"/>
                        </a:cubicBezTo>
                        <a:lnTo>
                          <a:pt x="3689" y="0"/>
                        </a:lnTo>
                        <a:cubicBezTo>
                          <a:pt x="3457" y="1740"/>
                          <a:pt x="3759" y="2609"/>
                          <a:pt x="3318" y="4204"/>
                        </a:cubicBezTo>
                        <a:cubicBezTo>
                          <a:pt x="3016" y="6379"/>
                          <a:pt x="3086" y="5654"/>
                          <a:pt x="2691" y="6958"/>
                        </a:cubicBezTo>
                        <a:cubicBezTo>
                          <a:pt x="2506" y="6668"/>
                          <a:pt x="2320" y="6379"/>
                          <a:pt x="2111" y="6089"/>
                        </a:cubicBezTo>
                        <a:cubicBezTo>
                          <a:pt x="2065" y="5944"/>
                          <a:pt x="1926" y="5799"/>
                          <a:pt x="1926" y="5799"/>
                        </a:cubicBezTo>
                        <a:cubicBezTo>
                          <a:pt x="1763" y="5799"/>
                          <a:pt x="1578" y="5654"/>
                          <a:pt x="1438" y="6089"/>
                        </a:cubicBezTo>
                        <a:cubicBezTo>
                          <a:pt x="1253" y="6523"/>
                          <a:pt x="1067" y="8843"/>
                          <a:pt x="882" y="9713"/>
                        </a:cubicBezTo>
                        <a:cubicBezTo>
                          <a:pt x="742" y="10293"/>
                          <a:pt x="626" y="10728"/>
                          <a:pt x="510" y="11162"/>
                        </a:cubicBezTo>
                        <a:cubicBezTo>
                          <a:pt x="371" y="11742"/>
                          <a:pt x="116" y="12467"/>
                          <a:pt x="116" y="12467"/>
                        </a:cubicBezTo>
                        <a:cubicBezTo>
                          <a:pt x="209" y="13772"/>
                          <a:pt x="162" y="14062"/>
                          <a:pt x="0" y="15221"/>
                        </a:cubicBezTo>
                        <a:cubicBezTo>
                          <a:pt x="394" y="15511"/>
                          <a:pt x="510" y="15511"/>
                          <a:pt x="371" y="17396"/>
                        </a:cubicBezTo>
                        <a:cubicBezTo>
                          <a:pt x="626" y="17686"/>
                          <a:pt x="1114" y="16816"/>
                          <a:pt x="1369" y="16671"/>
                        </a:cubicBezTo>
                        <a:cubicBezTo>
                          <a:pt x="1647" y="16236"/>
                          <a:pt x="1694" y="16961"/>
                          <a:pt x="1926" y="16091"/>
                        </a:cubicBezTo>
                        <a:cubicBezTo>
                          <a:pt x="2065" y="13917"/>
                          <a:pt x="1926" y="14497"/>
                          <a:pt x="2250" y="13917"/>
                        </a:cubicBezTo>
                        <a:cubicBezTo>
                          <a:pt x="2320" y="13627"/>
                          <a:pt x="2390" y="13482"/>
                          <a:pt x="2436" y="13047"/>
                        </a:cubicBezTo>
                        <a:cubicBezTo>
                          <a:pt x="2459" y="12757"/>
                          <a:pt x="2459" y="12322"/>
                          <a:pt x="2506" y="12177"/>
                        </a:cubicBezTo>
                        <a:cubicBezTo>
                          <a:pt x="2598" y="11597"/>
                          <a:pt x="3248" y="10003"/>
                          <a:pt x="3434" y="9713"/>
                        </a:cubicBezTo>
                        <a:cubicBezTo>
                          <a:pt x="3712" y="7538"/>
                          <a:pt x="3550" y="8118"/>
                          <a:pt x="3875" y="7538"/>
                        </a:cubicBezTo>
                        <a:cubicBezTo>
                          <a:pt x="4130" y="7973"/>
                          <a:pt x="4153" y="8988"/>
                          <a:pt x="4431" y="8408"/>
                        </a:cubicBezTo>
                        <a:cubicBezTo>
                          <a:pt x="4617" y="7538"/>
                          <a:pt x="4779" y="7393"/>
                          <a:pt x="4988" y="6668"/>
                        </a:cubicBezTo>
                        <a:cubicBezTo>
                          <a:pt x="5243" y="8408"/>
                          <a:pt x="5035" y="6668"/>
                          <a:pt x="5174" y="10003"/>
                        </a:cubicBezTo>
                        <a:cubicBezTo>
                          <a:pt x="5243" y="11452"/>
                          <a:pt x="5406" y="12322"/>
                          <a:pt x="5499" y="13627"/>
                        </a:cubicBezTo>
                        <a:cubicBezTo>
                          <a:pt x="5267" y="14497"/>
                          <a:pt x="5313" y="15077"/>
                          <a:pt x="5058" y="15511"/>
                        </a:cubicBezTo>
                        <a:cubicBezTo>
                          <a:pt x="4803" y="17396"/>
                          <a:pt x="4710" y="16381"/>
                          <a:pt x="4362" y="15801"/>
                        </a:cubicBezTo>
                        <a:cubicBezTo>
                          <a:pt x="4431" y="16961"/>
                          <a:pt x="4640" y="18411"/>
                          <a:pt x="4872" y="19136"/>
                        </a:cubicBezTo>
                        <a:cubicBezTo>
                          <a:pt x="5058" y="16526"/>
                          <a:pt x="4895" y="17686"/>
                          <a:pt x="5359" y="16381"/>
                        </a:cubicBezTo>
                        <a:cubicBezTo>
                          <a:pt x="5499" y="16091"/>
                          <a:pt x="5754" y="15221"/>
                          <a:pt x="5754" y="15221"/>
                        </a:cubicBezTo>
                        <a:cubicBezTo>
                          <a:pt x="5754" y="14497"/>
                          <a:pt x="5707" y="13627"/>
                          <a:pt x="5800" y="13047"/>
                        </a:cubicBezTo>
                        <a:cubicBezTo>
                          <a:pt x="5870" y="12757"/>
                          <a:pt x="5893" y="13917"/>
                          <a:pt x="5986" y="13917"/>
                        </a:cubicBezTo>
                        <a:cubicBezTo>
                          <a:pt x="6079" y="14062"/>
                          <a:pt x="6125" y="13627"/>
                          <a:pt x="6171" y="13337"/>
                        </a:cubicBezTo>
                        <a:cubicBezTo>
                          <a:pt x="6079" y="11887"/>
                          <a:pt x="5847" y="11162"/>
                          <a:pt x="5754" y="9713"/>
                        </a:cubicBezTo>
                        <a:cubicBezTo>
                          <a:pt x="5800" y="9133"/>
                          <a:pt x="5916" y="8408"/>
                          <a:pt x="5870" y="7828"/>
                        </a:cubicBezTo>
                        <a:cubicBezTo>
                          <a:pt x="5823" y="7248"/>
                          <a:pt x="5754" y="6089"/>
                          <a:pt x="5754" y="6089"/>
                        </a:cubicBezTo>
                        <a:cubicBezTo>
                          <a:pt x="5939" y="4639"/>
                          <a:pt x="6009" y="5074"/>
                          <a:pt x="6171" y="6379"/>
                        </a:cubicBezTo>
                        <a:cubicBezTo>
                          <a:pt x="6264" y="8118"/>
                          <a:pt x="6403" y="8843"/>
                          <a:pt x="6612" y="10293"/>
                        </a:cubicBezTo>
                        <a:cubicBezTo>
                          <a:pt x="6519" y="11742"/>
                          <a:pt x="6705" y="11887"/>
                          <a:pt x="6427" y="12757"/>
                        </a:cubicBezTo>
                        <a:cubicBezTo>
                          <a:pt x="6079" y="15366"/>
                          <a:pt x="6450" y="12032"/>
                          <a:pt x="6357" y="14642"/>
                        </a:cubicBezTo>
                        <a:cubicBezTo>
                          <a:pt x="6357" y="15221"/>
                          <a:pt x="6218" y="15801"/>
                          <a:pt x="6171" y="16381"/>
                        </a:cubicBezTo>
                        <a:cubicBezTo>
                          <a:pt x="6264" y="17686"/>
                          <a:pt x="6218" y="18121"/>
                          <a:pt x="6055" y="19136"/>
                        </a:cubicBezTo>
                        <a:cubicBezTo>
                          <a:pt x="6218" y="21600"/>
                          <a:pt x="6543" y="19426"/>
                          <a:pt x="6867" y="18846"/>
                        </a:cubicBezTo>
                        <a:cubicBezTo>
                          <a:pt x="6937" y="17686"/>
                          <a:pt x="6844" y="17251"/>
                          <a:pt x="6937" y="16091"/>
                        </a:cubicBezTo>
                        <a:cubicBezTo>
                          <a:pt x="6867" y="15221"/>
                          <a:pt x="6682" y="14062"/>
                          <a:pt x="6937" y="13337"/>
                        </a:cubicBezTo>
                        <a:cubicBezTo>
                          <a:pt x="7030" y="13047"/>
                          <a:pt x="7308" y="12757"/>
                          <a:pt x="7308" y="12757"/>
                        </a:cubicBezTo>
                        <a:cubicBezTo>
                          <a:pt x="7563" y="13192"/>
                          <a:pt x="7540" y="13772"/>
                          <a:pt x="7679" y="14932"/>
                        </a:cubicBezTo>
                        <a:cubicBezTo>
                          <a:pt x="7865" y="12177"/>
                          <a:pt x="7679" y="13047"/>
                          <a:pt x="8376" y="13337"/>
                        </a:cubicBezTo>
                        <a:cubicBezTo>
                          <a:pt x="8236" y="11017"/>
                          <a:pt x="8468" y="11017"/>
                          <a:pt x="8863" y="10583"/>
                        </a:cubicBezTo>
                        <a:cubicBezTo>
                          <a:pt x="8886" y="10293"/>
                          <a:pt x="8979" y="8263"/>
                          <a:pt x="9118" y="7828"/>
                        </a:cubicBezTo>
                        <a:cubicBezTo>
                          <a:pt x="9234" y="7538"/>
                          <a:pt x="9489" y="7248"/>
                          <a:pt x="9489" y="7248"/>
                        </a:cubicBezTo>
                        <a:cubicBezTo>
                          <a:pt x="9976" y="7828"/>
                          <a:pt x="9582" y="8408"/>
                          <a:pt x="10000" y="9133"/>
                        </a:cubicBezTo>
                        <a:cubicBezTo>
                          <a:pt x="10046" y="8843"/>
                          <a:pt x="10092" y="8263"/>
                          <a:pt x="10185" y="8118"/>
                        </a:cubicBezTo>
                        <a:cubicBezTo>
                          <a:pt x="10324" y="7973"/>
                          <a:pt x="10487" y="8843"/>
                          <a:pt x="10603" y="8408"/>
                        </a:cubicBezTo>
                        <a:cubicBezTo>
                          <a:pt x="10696" y="8263"/>
                          <a:pt x="10603" y="7538"/>
                          <a:pt x="10556" y="7248"/>
                        </a:cubicBezTo>
                        <a:cubicBezTo>
                          <a:pt x="10464" y="6813"/>
                          <a:pt x="10301" y="6813"/>
                          <a:pt x="10185" y="6668"/>
                        </a:cubicBezTo>
                        <a:cubicBezTo>
                          <a:pt x="10116" y="6523"/>
                          <a:pt x="10000" y="6379"/>
                          <a:pt x="10000" y="6379"/>
                        </a:cubicBezTo>
                        <a:cubicBezTo>
                          <a:pt x="10208" y="5509"/>
                          <a:pt x="10278" y="5219"/>
                          <a:pt x="10556" y="5799"/>
                        </a:cubicBezTo>
                        <a:cubicBezTo>
                          <a:pt x="10696" y="5509"/>
                          <a:pt x="10835" y="5074"/>
                          <a:pt x="10997" y="5074"/>
                        </a:cubicBezTo>
                        <a:cubicBezTo>
                          <a:pt x="11206" y="5219"/>
                          <a:pt x="11856" y="6234"/>
                          <a:pt x="12041" y="6668"/>
                        </a:cubicBezTo>
                        <a:cubicBezTo>
                          <a:pt x="12227" y="7103"/>
                          <a:pt x="12621" y="7828"/>
                          <a:pt x="12621" y="7828"/>
                        </a:cubicBezTo>
                        <a:cubicBezTo>
                          <a:pt x="12714" y="7828"/>
                          <a:pt x="12992" y="7538"/>
                          <a:pt x="13108" y="7248"/>
                        </a:cubicBezTo>
                        <a:cubicBezTo>
                          <a:pt x="13224" y="6813"/>
                          <a:pt x="13480" y="6089"/>
                          <a:pt x="13480" y="6089"/>
                        </a:cubicBezTo>
                        <a:cubicBezTo>
                          <a:pt x="13573" y="6089"/>
                          <a:pt x="13874" y="6379"/>
                          <a:pt x="13921" y="6958"/>
                        </a:cubicBezTo>
                        <a:cubicBezTo>
                          <a:pt x="13990" y="7973"/>
                          <a:pt x="13665" y="8843"/>
                          <a:pt x="13549" y="9133"/>
                        </a:cubicBezTo>
                        <a:cubicBezTo>
                          <a:pt x="13364" y="10003"/>
                          <a:pt x="13178" y="10003"/>
                          <a:pt x="13108" y="11162"/>
                        </a:cubicBezTo>
                        <a:cubicBezTo>
                          <a:pt x="13178" y="12467"/>
                          <a:pt x="13085" y="13337"/>
                          <a:pt x="13178" y="14642"/>
                        </a:cubicBezTo>
                        <a:cubicBezTo>
                          <a:pt x="13317" y="13482"/>
                          <a:pt x="13387" y="13192"/>
                          <a:pt x="13665" y="13627"/>
                        </a:cubicBezTo>
                        <a:cubicBezTo>
                          <a:pt x="13805" y="15656"/>
                          <a:pt x="13967" y="13482"/>
                          <a:pt x="14176" y="12757"/>
                        </a:cubicBezTo>
                        <a:cubicBezTo>
                          <a:pt x="14222" y="12467"/>
                          <a:pt x="14222" y="12032"/>
                          <a:pt x="14292" y="11887"/>
                        </a:cubicBezTo>
                        <a:cubicBezTo>
                          <a:pt x="14338" y="11597"/>
                          <a:pt x="14431" y="11742"/>
                          <a:pt x="14477" y="11597"/>
                        </a:cubicBezTo>
                        <a:cubicBezTo>
                          <a:pt x="14524" y="11307"/>
                          <a:pt x="14524" y="10872"/>
                          <a:pt x="14547" y="10583"/>
                        </a:cubicBezTo>
                        <a:cubicBezTo>
                          <a:pt x="14663" y="9423"/>
                          <a:pt x="14802" y="9133"/>
                          <a:pt x="15034" y="8843"/>
                        </a:cubicBezTo>
                        <a:cubicBezTo>
                          <a:pt x="15405" y="8988"/>
                          <a:pt x="15869" y="10003"/>
                          <a:pt x="16241" y="10003"/>
                        </a:cubicBezTo>
                        <a:lnTo>
                          <a:pt x="18421" y="12177"/>
                        </a:ln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201" name="Shape 201"/>
                  <p:cNvSpPr/>
                  <p:nvPr/>
                </p:nvSpPr>
                <p:spPr>
                  <a:xfrm>
                    <a:off x="433682" y="66675"/>
                    <a:ext cx="18756" cy="14817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9630" h="20160" extrusionOk="0">
                        <a:moveTo>
                          <a:pt x="120" y="20160"/>
                        </a:moveTo>
                        <a:cubicBezTo>
                          <a:pt x="3604" y="5760"/>
                          <a:pt x="6391" y="4320"/>
                          <a:pt x="19630" y="0"/>
                        </a:cubicBezTo>
                        <a:cubicBezTo>
                          <a:pt x="18236" y="3600"/>
                          <a:pt x="15449" y="15840"/>
                          <a:pt x="11269" y="17280"/>
                        </a:cubicBezTo>
                        <a:cubicBezTo>
                          <a:pt x="-1970" y="21600"/>
                          <a:pt x="120" y="6480"/>
                          <a:pt x="120" y="2016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202" name="Shape 202"/>
                  <p:cNvSpPr/>
                  <p:nvPr/>
                </p:nvSpPr>
                <p:spPr>
                  <a:xfrm>
                    <a:off x="410631" y="88900"/>
                    <a:ext cx="23978" cy="17463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170" h="21600" extrusionOk="0">
                        <a:moveTo>
                          <a:pt x="1051" y="21600"/>
                        </a:moveTo>
                        <a:cubicBezTo>
                          <a:pt x="-1894" y="9450"/>
                          <a:pt x="1542" y="6750"/>
                          <a:pt x="8906" y="0"/>
                        </a:cubicBezTo>
                        <a:cubicBezTo>
                          <a:pt x="11361" y="675"/>
                          <a:pt x="15288" y="0"/>
                          <a:pt x="16761" y="2700"/>
                        </a:cubicBezTo>
                        <a:cubicBezTo>
                          <a:pt x="19706" y="8775"/>
                          <a:pt x="5961" y="21600"/>
                          <a:pt x="1051" y="216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203" name="Shape 203"/>
                  <p:cNvSpPr/>
                  <p:nvPr/>
                </p:nvSpPr>
                <p:spPr>
                  <a:xfrm>
                    <a:off x="515962" y="155045"/>
                    <a:ext cx="26526" cy="8468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1278" h="19200" extrusionOk="0">
                        <a:moveTo>
                          <a:pt x="6455" y="19200"/>
                        </a:moveTo>
                        <a:cubicBezTo>
                          <a:pt x="3044" y="14400"/>
                          <a:pt x="-4061" y="9600"/>
                          <a:pt x="3044" y="0"/>
                        </a:cubicBezTo>
                        <a:cubicBezTo>
                          <a:pt x="17539" y="8400"/>
                          <a:pt x="9013" y="-2400"/>
                          <a:pt x="6455" y="19200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204" name="Shape 204"/>
                  <p:cNvSpPr/>
                  <p:nvPr/>
                </p:nvSpPr>
                <p:spPr>
                  <a:xfrm>
                    <a:off x="593724" y="156603"/>
                    <a:ext cx="18681" cy="10809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4120" h="9804" extrusionOk="0">
                        <a:moveTo>
                          <a:pt x="0" y="6496"/>
                        </a:moveTo>
                        <a:cubicBezTo>
                          <a:pt x="2057" y="4532"/>
                          <a:pt x="3600" y="1587"/>
                          <a:pt x="6171" y="605"/>
                        </a:cubicBezTo>
                        <a:cubicBezTo>
                          <a:pt x="21600" y="-3813"/>
                          <a:pt x="11829" y="17787"/>
                          <a:pt x="0" y="6496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  <p:sp>
                <p:nvSpPr>
                  <p:cNvPr id="205" name="Shape 205"/>
                  <p:cNvSpPr/>
                  <p:nvPr/>
                </p:nvSpPr>
                <p:spPr>
                  <a:xfrm>
                    <a:off x="364114" y="90547"/>
                    <a:ext cx="18474" cy="9682"/>
                  </a:xfrm>
                  <a:custGeom>
                    <a:avLst/>
                    <a:gdLst/>
                    <a:ahLst/>
                    <a:cxnLst>
                      <a:cxn ang="0">
                        <a:pos x="wd2" y="hd2"/>
                      </a:cxn>
                      <a:cxn ang="5400000">
                        <a:pos x="wd2" y="hd2"/>
                      </a:cxn>
                      <a:cxn ang="10800000">
                        <a:pos x="wd2" y="hd2"/>
                      </a:cxn>
                      <a:cxn ang="16200000">
                        <a:pos x="wd2" y="hd2"/>
                      </a:cxn>
                    </a:cxnLst>
                    <a:rect l="0" t="0" r="r" b="b"/>
                    <a:pathLst>
                      <a:path w="17953" h="13172" extrusionOk="0">
                        <a:moveTo>
                          <a:pt x="1230" y="11438"/>
                        </a:moveTo>
                        <a:cubicBezTo>
                          <a:pt x="-3647" y="-4402"/>
                          <a:pt x="6805" y="-82"/>
                          <a:pt x="17953" y="2798"/>
                        </a:cubicBezTo>
                        <a:cubicBezTo>
                          <a:pt x="6108" y="7118"/>
                          <a:pt x="6805" y="17198"/>
                          <a:pt x="1230" y="11438"/>
                        </a:cubicBezTo>
                        <a:close/>
                      </a:path>
                    </a:pathLst>
                  </a:custGeom>
                  <a:solidFill>
                    <a:srgbClr val="CCB374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ctr">
                    <a:noAutofit/>
                  </a:bodyPr>
                  <a:lstStyle/>
                  <a:p>
                    <a:pPr lvl="0"/>
                    <a:endParaRPr/>
                  </a:p>
                </p:txBody>
              </p:sp>
            </p:grpSp>
          </p:grpSp>
          <p:grpSp>
            <p:nvGrpSpPr>
              <p:cNvPr id="229" name="Group 229"/>
              <p:cNvGrpSpPr/>
              <p:nvPr/>
            </p:nvGrpSpPr>
            <p:grpSpPr>
              <a:xfrm>
                <a:off x="212724" y="11112"/>
                <a:ext cx="7464426" cy="663576"/>
                <a:chOff x="0" y="0"/>
                <a:chExt cx="7464425" cy="663575"/>
              </a:xfrm>
            </p:grpSpPr>
            <p:sp>
              <p:nvSpPr>
                <p:cNvPr id="208" name="Shape 208"/>
                <p:cNvSpPr/>
                <p:nvPr/>
              </p:nvSpPr>
              <p:spPr>
                <a:xfrm>
                  <a:off x="0" y="350837"/>
                  <a:ext cx="7464425" cy="1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09" name="Shape 209"/>
                <p:cNvSpPr/>
                <p:nvPr/>
              </p:nvSpPr>
              <p:spPr>
                <a:xfrm flipH="1">
                  <a:off x="361949" y="0"/>
                  <a:ext cx="1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0" name="Shape 210"/>
                <p:cNvSpPr/>
                <p:nvPr/>
              </p:nvSpPr>
              <p:spPr>
                <a:xfrm flipH="1">
                  <a:off x="723900" y="0"/>
                  <a:ext cx="1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1" name="Shape 211"/>
                <p:cNvSpPr/>
                <p:nvPr/>
              </p:nvSpPr>
              <p:spPr>
                <a:xfrm flipH="1">
                  <a:off x="1085849" y="0"/>
                  <a:ext cx="1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2" name="Shape 212"/>
                <p:cNvSpPr/>
                <p:nvPr/>
              </p:nvSpPr>
              <p:spPr>
                <a:xfrm flipH="1">
                  <a:off x="1447799" y="0"/>
                  <a:ext cx="1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3" name="Shape 213"/>
                <p:cNvSpPr/>
                <p:nvPr/>
              </p:nvSpPr>
              <p:spPr>
                <a:xfrm>
                  <a:off x="18097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4" name="Shape 214"/>
                <p:cNvSpPr/>
                <p:nvPr/>
              </p:nvSpPr>
              <p:spPr>
                <a:xfrm>
                  <a:off x="21717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5" name="Shape 215"/>
                <p:cNvSpPr/>
                <p:nvPr/>
              </p:nvSpPr>
              <p:spPr>
                <a:xfrm>
                  <a:off x="25336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6" name="Shape 216"/>
                <p:cNvSpPr/>
                <p:nvPr/>
              </p:nvSpPr>
              <p:spPr>
                <a:xfrm>
                  <a:off x="28956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7" name="Shape 217"/>
                <p:cNvSpPr/>
                <p:nvPr/>
              </p:nvSpPr>
              <p:spPr>
                <a:xfrm>
                  <a:off x="32575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8" name="Shape 218"/>
                <p:cNvSpPr/>
                <p:nvPr/>
              </p:nvSpPr>
              <p:spPr>
                <a:xfrm>
                  <a:off x="36195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19" name="Shape 219"/>
                <p:cNvSpPr/>
                <p:nvPr/>
              </p:nvSpPr>
              <p:spPr>
                <a:xfrm>
                  <a:off x="39814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0" name="Shape 220"/>
                <p:cNvSpPr/>
                <p:nvPr/>
              </p:nvSpPr>
              <p:spPr>
                <a:xfrm>
                  <a:off x="43434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1" name="Shape 221"/>
                <p:cNvSpPr/>
                <p:nvPr/>
              </p:nvSpPr>
              <p:spPr>
                <a:xfrm>
                  <a:off x="47053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2" name="Shape 222"/>
                <p:cNvSpPr/>
                <p:nvPr/>
              </p:nvSpPr>
              <p:spPr>
                <a:xfrm>
                  <a:off x="50673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3" name="Shape 223"/>
                <p:cNvSpPr/>
                <p:nvPr/>
              </p:nvSpPr>
              <p:spPr>
                <a:xfrm>
                  <a:off x="54292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4" name="Shape 224"/>
                <p:cNvSpPr/>
                <p:nvPr/>
              </p:nvSpPr>
              <p:spPr>
                <a:xfrm>
                  <a:off x="57912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5" name="Shape 225"/>
                <p:cNvSpPr/>
                <p:nvPr/>
              </p:nvSpPr>
              <p:spPr>
                <a:xfrm>
                  <a:off x="61531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6" name="Shape 226"/>
                <p:cNvSpPr/>
                <p:nvPr/>
              </p:nvSpPr>
              <p:spPr>
                <a:xfrm>
                  <a:off x="65151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7" name="Shape 227"/>
                <p:cNvSpPr/>
                <p:nvPr/>
              </p:nvSpPr>
              <p:spPr>
                <a:xfrm>
                  <a:off x="687705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28" name="Shape 228"/>
                <p:cNvSpPr/>
                <p:nvPr/>
              </p:nvSpPr>
              <p:spPr>
                <a:xfrm>
                  <a:off x="7239000" y="0"/>
                  <a:ext cx="0" cy="663575"/>
                </a:xfrm>
                <a:prstGeom prst="line">
                  <a:avLst/>
                </a:prstGeom>
                <a:noFill/>
                <a:ln w="9525" cap="flat">
                  <a:solidFill>
                    <a:srgbClr val="CCB374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  <p:grpSp>
            <p:nvGrpSpPr>
              <p:cNvPr id="255" name="Group 255"/>
              <p:cNvGrpSpPr/>
              <p:nvPr/>
            </p:nvGrpSpPr>
            <p:grpSpPr>
              <a:xfrm>
                <a:off x="863600" y="7937"/>
                <a:ext cx="5864225" cy="671513"/>
                <a:chOff x="0" y="0"/>
                <a:chExt cx="5864224" cy="671512"/>
              </a:xfrm>
            </p:grpSpPr>
            <p:sp>
              <p:nvSpPr>
                <p:cNvPr id="230" name="Shape 230"/>
                <p:cNvSpPr/>
                <p:nvPr/>
              </p:nvSpPr>
              <p:spPr>
                <a:xfrm>
                  <a:off x="2606675" y="1587"/>
                  <a:ext cx="0" cy="22542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1" name="Shape 231"/>
                <p:cNvSpPr/>
                <p:nvPr/>
              </p:nvSpPr>
              <p:spPr>
                <a:xfrm>
                  <a:off x="2800350" y="354012"/>
                  <a:ext cx="111125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2" name="Shape 232"/>
                <p:cNvSpPr/>
                <p:nvPr/>
              </p:nvSpPr>
              <p:spPr>
                <a:xfrm>
                  <a:off x="2968625" y="382587"/>
                  <a:ext cx="0" cy="4445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3" name="Shape 233"/>
                <p:cNvSpPr/>
                <p:nvPr/>
              </p:nvSpPr>
              <p:spPr>
                <a:xfrm>
                  <a:off x="3330575" y="541337"/>
                  <a:ext cx="0" cy="125413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4" name="Shape 234"/>
                <p:cNvSpPr/>
                <p:nvPr/>
              </p:nvSpPr>
              <p:spPr>
                <a:xfrm>
                  <a:off x="4416425" y="179387"/>
                  <a:ext cx="0" cy="28575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5" name="Shape 235"/>
                <p:cNvSpPr/>
                <p:nvPr/>
              </p:nvSpPr>
              <p:spPr>
                <a:xfrm>
                  <a:off x="4267200" y="354012"/>
                  <a:ext cx="552451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6" name="Shape 236"/>
                <p:cNvSpPr/>
                <p:nvPr/>
              </p:nvSpPr>
              <p:spPr>
                <a:xfrm>
                  <a:off x="4778375" y="201612"/>
                  <a:ext cx="0" cy="46672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7" name="Shape 237"/>
                <p:cNvSpPr/>
                <p:nvPr/>
              </p:nvSpPr>
              <p:spPr>
                <a:xfrm flipV="1">
                  <a:off x="4781550" y="4762"/>
                  <a:ext cx="0" cy="7937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8" name="Shape 238"/>
                <p:cNvSpPr/>
                <p:nvPr/>
              </p:nvSpPr>
              <p:spPr>
                <a:xfrm flipV="1">
                  <a:off x="5140325" y="1587"/>
                  <a:ext cx="0" cy="28892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39" name="Shape 239"/>
                <p:cNvSpPr/>
                <p:nvPr/>
              </p:nvSpPr>
              <p:spPr>
                <a:xfrm flipH="1">
                  <a:off x="5378450" y="354012"/>
                  <a:ext cx="123825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0" name="Shape 240"/>
                <p:cNvSpPr/>
                <p:nvPr/>
              </p:nvSpPr>
              <p:spPr>
                <a:xfrm flipH="1">
                  <a:off x="5168899" y="354012"/>
                  <a:ext cx="98426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1" name="Shape 241"/>
                <p:cNvSpPr/>
                <p:nvPr/>
              </p:nvSpPr>
              <p:spPr>
                <a:xfrm flipV="1">
                  <a:off x="5502275" y="1587"/>
                  <a:ext cx="0" cy="42862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2" name="Shape 242"/>
                <p:cNvSpPr/>
                <p:nvPr/>
              </p:nvSpPr>
              <p:spPr>
                <a:xfrm>
                  <a:off x="5864225" y="573087"/>
                  <a:ext cx="0" cy="5397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3" name="Shape 243"/>
                <p:cNvSpPr/>
                <p:nvPr/>
              </p:nvSpPr>
              <p:spPr>
                <a:xfrm>
                  <a:off x="1520825" y="7937"/>
                  <a:ext cx="0" cy="9842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4" name="Shape 244"/>
                <p:cNvSpPr/>
                <p:nvPr/>
              </p:nvSpPr>
              <p:spPr>
                <a:xfrm flipH="1">
                  <a:off x="1158874" y="3175"/>
                  <a:ext cx="1" cy="534988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5" name="Shape 245"/>
                <p:cNvSpPr/>
                <p:nvPr/>
              </p:nvSpPr>
              <p:spPr>
                <a:xfrm flipH="1">
                  <a:off x="1117600" y="354012"/>
                  <a:ext cx="107950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6" name="Shape 246"/>
                <p:cNvSpPr/>
                <p:nvPr/>
              </p:nvSpPr>
              <p:spPr>
                <a:xfrm>
                  <a:off x="904875" y="354012"/>
                  <a:ext cx="95251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7" name="Shape 247"/>
                <p:cNvSpPr/>
                <p:nvPr/>
              </p:nvSpPr>
              <p:spPr>
                <a:xfrm flipH="1">
                  <a:off x="587375" y="354012"/>
                  <a:ext cx="130175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8" name="Shape 248"/>
                <p:cNvSpPr/>
                <p:nvPr/>
              </p:nvSpPr>
              <p:spPr>
                <a:xfrm>
                  <a:off x="0" y="354012"/>
                  <a:ext cx="552451" cy="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49" name="Shape 249"/>
                <p:cNvSpPr/>
                <p:nvPr/>
              </p:nvSpPr>
              <p:spPr>
                <a:xfrm flipH="1">
                  <a:off x="431799" y="198437"/>
                  <a:ext cx="1" cy="473076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0" name="Shape 250"/>
                <p:cNvSpPr/>
                <p:nvPr/>
              </p:nvSpPr>
              <p:spPr>
                <a:xfrm flipH="1">
                  <a:off x="73024" y="227012"/>
                  <a:ext cx="1" cy="24765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1" name="Shape 251"/>
                <p:cNvSpPr/>
                <p:nvPr/>
              </p:nvSpPr>
              <p:spPr>
                <a:xfrm flipV="1">
                  <a:off x="436245" y="0"/>
                  <a:ext cx="1" cy="42863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2" name="Shape 252"/>
                <p:cNvSpPr/>
                <p:nvPr/>
              </p:nvSpPr>
              <p:spPr>
                <a:xfrm>
                  <a:off x="796925" y="112712"/>
                  <a:ext cx="0" cy="152401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3" name="Shape 253"/>
                <p:cNvSpPr/>
                <p:nvPr/>
              </p:nvSpPr>
              <p:spPr>
                <a:xfrm flipV="1">
                  <a:off x="796925" y="3175"/>
                  <a:ext cx="0" cy="34925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254" name="Shape 254"/>
                <p:cNvSpPr/>
                <p:nvPr/>
              </p:nvSpPr>
              <p:spPr>
                <a:xfrm>
                  <a:off x="4859337" y="352425"/>
                  <a:ext cx="127001" cy="0"/>
                </a:xfrm>
                <a:prstGeom prst="line">
                  <a:avLst/>
                </a:prstGeom>
                <a:noFill/>
                <a:ln w="9525" cap="flat">
                  <a:solidFill>
                    <a:srgbClr val="E5D093"/>
                  </a:solidFill>
                  <a:prstDash val="solid"/>
                  <a:round/>
                </a:ln>
                <a:effectLst/>
              </p:spPr>
              <p:txBody>
                <a:bodyPr wrap="square" lIns="0" tIns="0" rIns="0" bIns="0" numCol="1" anchor="t">
                  <a:noAutofit/>
                </a:bodyPr>
                <a:lstStyle/>
                <a:p>
                  <a:pPr lvl="0" defTabSz="457200">
                    <a:defRPr sz="1200">
                      <a:latin typeface="+mj-lt"/>
                      <a:ea typeface="+mj-ea"/>
                      <a:cs typeface="+mj-cs"/>
                      <a:sym typeface="Helvetica"/>
                    </a:defRPr>
                  </a:pPr>
                  <a:endParaRPr/>
                </a:p>
              </p:txBody>
            </p:sp>
          </p:grpSp>
        </p:grpSp>
        <p:pic>
          <p:nvPicPr>
            <p:cNvPr id="257" name="earth.tif"/>
            <p:cNvPicPr/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0" y="0"/>
              <a:ext cx="892175" cy="83185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9" name="Shape 259"/>
          <p:cNvSpPr>
            <a:spLocks noGrp="1"/>
          </p:cNvSpPr>
          <p:nvPr>
            <p:ph type="sldNum" sz="quarter" idx="2"/>
          </p:nvPr>
        </p:nvSpPr>
        <p:spPr>
          <a:xfrm>
            <a:off x="6553200" y="6494713"/>
            <a:ext cx="1905000" cy="287087"/>
          </a:xfrm>
          <a:prstGeom prst="rect">
            <a:avLst/>
          </a:prstGeom>
        </p:spPr>
        <p:txBody>
          <a:bodyPr anchor="b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/>
          </p:cNvSpPr>
          <p:nvPr>
            <p:ph type="sldNum" sz="quarter" idx="2"/>
          </p:nvPr>
        </p:nvSpPr>
        <p:spPr>
          <a:xfrm>
            <a:off x="6553200" y="6494713"/>
            <a:ext cx="1905000" cy="287087"/>
          </a:xfrm>
          <a:prstGeom prst="rect">
            <a:avLst/>
          </a:prstGeom>
        </p:spPr>
        <p:txBody>
          <a:bodyPr anchor="b"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92B34-AF83-284B-B7BA-826415485AF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0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C5BCD-ED6F-CA46-88E4-48D662F421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332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10D52D-F869-0F46-8A6E-2BBDE1315C1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757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287087"/>
          </a:xfrm>
          <a:prstGeom prst="rect">
            <a:avLst/>
          </a:prstGeom>
          <a:ln w="12700">
            <a:miter lim="400000"/>
          </a:ln>
        </p:spPr>
        <p:txBody>
          <a:bodyPr lIns="45719" rIns="45719">
            <a:spAutoFit/>
          </a:bodyPr>
          <a:lstStyle>
            <a:lvl1pPr algn="r">
              <a:defRPr sz="14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60020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/>
          <a:lstStyle/>
          <a:p>
            <a:pPr lvl="0"/>
            <a:endParaRPr/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685800" y="1981200"/>
            <a:ext cx="7772400" cy="4876800"/>
          </a:xfrm>
          <a:prstGeom prst="rect">
            <a:avLst/>
          </a:prstGeom>
          <a:ln w="12700">
            <a:miter lim="400000"/>
          </a:ln>
        </p:spPr>
        <p:txBody>
          <a:bodyPr lIns="45719" rIns="45719"/>
          <a:lstStyle/>
          <a:p>
            <a:pPr lvl="0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</p:sldLayoutIdLst>
  <p:transition spd="med"/>
  <p:txStyles>
    <p:titleStyle>
      <a:lvl1pPr algn="ctr">
        <a:defRPr sz="4400">
          <a:latin typeface="Times New Roman"/>
          <a:ea typeface="Times New Roman"/>
          <a:cs typeface="Times New Roman"/>
          <a:sym typeface="Times New Roman"/>
        </a:defRPr>
      </a:lvl1pPr>
      <a:lvl2pPr algn="ctr">
        <a:defRPr sz="4400">
          <a:latin typeface="Times New Roman"/>
          <a:ea typeface="Times New Roman"/>
          <a:cs typeface="Times New Roman"/>
          <a:sym typeface="Times New Roman"/>
        </a:defRPr>
      </a:lvl2pPr>
      <a:lvl3pPr algn="ctr">
        <a:defRPr sz="4400">
          <a:latin typeface="Times New Roman"/>
          <a:ea typeface="Times New Roman"/>
          <a:cs typeface="Times New Roman"/>
          <a:sym typeface="Times New Roman"/>
        </a:defRPr>
      </a:lvl3pPr>
      <a:lvl4pPr algn="ctr">
        <a:defRPr sz="4400">
          <a:latin typeface="Times New Roman"/>
          <a:ea typeface="Times New Roman"/>
          <a:cs typeface="Times New Roman"/>
          <a:sym typeface="Times New Roman"/>
        </a:defRPr>
      </a:lvl4pPr>
      <a:lvl5pPr algn="ctr">
        <a:defRPr sz="4400">
          <a:latin typeface="Times New Roman"/>
          <a:ea typeface="Times New Roman"/>
          <a:cs typeface="Times New Roman"/>
          <a:sym typeface="Times New Roman"/>
        </a:defRPr>
      </a:lvl5pPr>
      <a:lvl6pPr indent="457200" algn="ctr">
        <a:defRPr sz="4400">
          <a:latin typeface="Times New Roman"/>
          <a:ea typeface="Times New Roman"/>
          <a:cs typeface="Times New Roman"/>
          <a:sym typeface="Times New Roman"/>
        </a:defRPr>
      </a:lvl6pPr>
      <a:lvl7pPr indent="914400" algn="ctr">
        <a:defRPr sz="4400">
          <a:latin typeface="Times New Roman"/>
          <a:ea typeface="Times New Roman"/>
          <a:cs typeface="Times New Roman"/>
          <a:sym typeface="Times New Roman"/>
        </a:defRPr>
      </a:lvl7pPr>
      <a:lvl8pPr indent="1371600" algn="ctr">
        <a:defRPr sz="4400">
          <a:latin typeface="Times New Roman"/>
          <a:ea typeface="Times New Roman"/>
          <a:cs typeface="Times New Roman"/>
          <a:sym typeface="Times New Roman"/>
        </a:defRPr>
      </a:lvl8pPr>
      <a:lvl9pPr indent="1828800" algn="ctr">
        <a:defRPr sz="4400">
          <a:latin typeface="Times New Roman"/>
          <a:ea typeface="Times New Roman"/>
          <a:cs typeface="Times New Roman"/>
          <a:sym typeface="Times New Roman"/>
        </a:defRPr>
      </a:lvl9pPr>
    </p:titleStyle>
    <p:bodyStyle>
      <a:lvl1pPr marL="342900" indent="-3429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1pPr>
      <a:lvl2pPr marL="783771" indent="-326571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2pPr>
      <a:lvl3pPr marL="1219200" indent="-3048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3pPr>
      <a:lvl4pPr marL="1737360" indent="-365760">
        <a:spcBef>
          <a:spcPts val="700"/>
        </a:spcBef>
        <a:buSzPct val="100000"/>
        <a:buChar char="–"/>
        <a:defRPr sz="3200">
          <a:latin typeface="Times New Roman"/>
          <a:ea typeface="Times New Roman"/>
          <a:cs typeface="Times New Roman"/>
          <a:sym typeface="Times New Roman"/>
        </a:defRPr>
      </a:lvl4pPr>
      <a:lvl5pPr marL="2235200" indent="-406400">
        <a:spcBef>
          <a:spcPts val="700"/>
        </a:spcBef>
        <a:buSzPct val="100000"/>
        <a:buChar char="»"/>
        <a:defRPr sz="3200">
          <a:latin typeface="Times New Roman"/>
          <a:ea typeface="Times New Roman"/>
          <a:cs typeface="Times New Roman"/>
          <a:sym typeface="Times New Roman"/>
        </a:defRPr>
      </a:lvl5pPr>
      <a:lvl6pPr marL="26924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6pPr>
      <a:lvl7pPr marL="31496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7pPr>
      <a:lvl8pPr marL="36068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8pPr>
      <a:lvl9pPr marL="4064000" indent="-406400">
        <a:spcBef>
          <a:spcPts val="700"/>
        </a:spcBef>
        <a:buSzPct val="100000"/>
        <a:buChar char="•"/>
        <a:defRPr sz="3200">
          <a:latin typeface="Times New Roman"/>
          <a:ea typeface="Times New Roman"/>
          <a:cs typeface="Times New Roman"/>
          <a:sym typeface="Times New Roman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5pPr>
      <a:lvl6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6pPr>
      <a:lvl7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7pPr>
      <a:lvl8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8pPr>
      <a:lvl9pPr algn="r">
        <a:defRPr sz="1400">
          <a:solidFill>
            <a:schemeClr val="tx1"/>
          </a:solidFill>
          <a:latin typeface="+mn-lt"/>
          <a:ea typeface="+mn-ea"/>
          <a:cs typeface="+mn-cs"/>
          <a:sym typeface="Times New Roman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png"/><Relationship Id="rId2" Type="http://schemas.openxmlformats.org/officeDocument/2006/relationships/video" Target="file://localhost/Users/sandwell/Courses/Remote_Sensing/Lectures_ppt/Lecture09_Corona_Aqua_Terra/R%20L%20Bernstein%20talk%20EOS%20DB%20Hawaii/airs_fast.mpg" TargetMode="External"/><Relationship Id="rId16" Type="http://schemas.openxmlformats.org/officeDocument/2006/relationships/image" Target="../media/image24.jpeg"/><Relationship Id="rId1" Type="http://schemas.microsoft.com/office/2007/relationships/media" Target="file://localhost/Users/sandwell/Courses/Remote_Sensing/Lectures_ppt/Lecture09_Corona_Aqua_Terra/R%20L%20Bernstein%20talk%20EOS%20DB%20Hawaii/airs_fast.mpg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1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1</a:t>
            </a:fld>
            <a:endParaRPr sz="1400"/>
          </a:p>
        </p:txBody>
      </p:sp>
      <p:sp>
        <p:nvSpPr>
          <p:cNvPr id="604" name="Shape 604"/>
          <p:cNvSpPr>
            <a:spLocks noGrp="1"/>
          </p:cNvSpPr>
          <p:nvPr>
            <p:ph type="title"/>
          </p:nvPr>
        </p:nvSpPr>
        <p:spPr>
          <a:xfrm>
            <a:off x="685800" y="417416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>
            <a:lvl1pPr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3600" dirty="0"/>
              <a:t>Summary</a:t>
            </a:r>
          </a:p>
        </p:txBody>
      </p:sp>
      <p:sp>
        <p:nvSpPr>
          <p:cNvPr id="605" name="Shape 605"/>
          <p:cNvSpPr>
            <a:spLocks noGrp="1"/>
          </p:cNvSpPr>
          <p:nvPr>
            <p:ph type="body" idx="1"/>
          </p:nvPr>
        </p:nvSpPr>
        <p:spPr>
          <a:xfrm>
            <a:off x="685800" y="1688748"/>
            <a:ext cx="7945384" cy="4114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MODIS has 36 spectral bands ranging from 0.41 to 14.38 </a:t>
            </a:r>
            <a:r>
              <a:rPr sz="1500" dirty="0"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m</a:t>
            </a:r>
          </a:p>
          <a:p>
            <a:pPr lvl="0">
              <a:buFont typeface="Helvetica"/>
              <a:buChar char="•"/>
              <a:defRPr sz="1800"/>
            </a:pPr>
            <a:endParaRPr sz="15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communication_rate = #bands X swath_width X ground_velocity/(spatial resolution)</a:t>
            </a:r>
            <a:r>
              <a:rPr sz="1500" baseline="30000" dirty="0">
                <a:latin typeface="+mj-lt"/>
                <a:ea typeface="+mj-ea"/>
                <a:cs typeface="+mj-cs"/>
                <a:sym typeface="Helvetica"/>
              </a:rPr>
              <a:t>2</a:t>
            </a:r>
          </a:p>
          <a:p>
            <a:pPr lvl="0">
              <a:buFont typeface="Helvetica"/>
              <a:buChar char="•"/>
              <a:defRPr sz="1800"/>
            </a:pPr>
            <a:endParaRPr sz="15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Science teams develop algorithms to construct higher level products from linear combinations of various bands.</a:t>
            </a:r>
          </a:p>
          <a:p>
            <a:pPr lvl="0">
              <a:buFont typeface="Helvetica"/>
              <a:buChar char="•"/>
              <a:defRPr sz="1800"/>
            </a:pPr>
            <a:endParaRPr sz="15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DATA LEVELS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L0 - raw telemetry from the satellite in engineering units (e.g., volts)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L1 - data converted from engineering units (volts) into physical units (e.g., radiance)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L1b - also geometrically corrected in an Earth reference frame (e.g., lat, lon, height)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L2 - derived higher-level product derived from multiple bands plus ancillary data (e.g., environmental data records EDR).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L3 - gridded product constructed from a long time-series of L2 data.</a:t>
            </a:r>
          </a:p>
          <a:p>
            <a:pPr marL="685800" lvl="1" indent="-228600">
              <a:spcBef>
                <a:spcPts val="600"/>
              </a:spcBef>
              <a:buFont typeface="Helvetica"/>
              <a:defRPr sz="1800"/>
            </a:pPr>
            <a:endParaRPr sz="1000" dirty="0">
              <a:latin typeface="+mj-lt"/>
              <a:ea typeface="+mj-ea"/>
              <a:cs typeface="+mj-cs"/>
              <a:sym typeface="Helvetica"/>
            </a:endParaRPr>
          </a:p>
          <a:p>
            <a:pPr marL="685800" lvl="1" indent="-228600">
              <a:spcBef>
                <a:spcPts val="600"/>
              </a:spcBef>
              <a:buFont typeface="Helvetica"/>
              <a:defRPr sz="1800"/>
            </a:pPr>
            <a:endParaRPr sz="10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400" dirty="0">
                <a:latin typeface="+mj-lt"/>
                <a:ea typeface="+mj-ea"/>
                <a:cs typeface="+mj-cs"/>
                <a:sym typeface="Helvetica"/>
              </a:rPr>
              <a:t>Scientists usually work with L1b or L2 data although the original L0 or L1 data are stored in a long-term archive.</a:t>
            </a:r>
          </a:p>
        </p:txBody>
      </p:sp>
    </p:spTree>
    <p:extLst>
      <p:ext uri="{BB962C8B-B14F-4D97-AF65-F5344CB8AC3E}">
        <p14:creationId xmlns:p14="http://schemas.microsoft.com/office/powerpoint/2010/main" val="389667661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10</a:t>
            </a:fld>
            <a:endParaRPr sz="1400"/>
          </a:p>
        </p:txBody>
      </p:sp>
      <p:sp>
        <p:nvSpPr>
          <p:cNvPr id="312" name="Shape 312"/>
          <p:cNvSpPr/>
          <p:nvPr/>
        </p:nvSpPr>
        <p:spPr>
          <a:xfrm>
            <a:off x="304800" y="1600199"/>
            <a:ext cx="853440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 b="1"/>
              <a:t>	 </a:t>
            </a:r>
          </a:p>
        </p:txBody>
      </p:sp>
      <p:sp>
        <p:nvSpPr>
          <p:cNvPr id="313" name="Shape 313"/>
          <p:cNvSpPr/>
          <p:nvPr/>
        </p:nvSpPr>
        <p:spPr>
          <a:xfrm>
            <a:off x="2890837" y="304800"/>
            <a:ext cx="2821296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Overview--5</a:t>
            </a:r>
          </a:p>
        </p:txBody>
      </p:sp>
      <p:sp>
        <p:nvSpPr>
          <p:cNvPr id="314" name="Shape 314"/>
          <p:cNvSpPr/>
          <p:nvPr/>
        </p:nvSpPr>
        <p:spPr>
          <a:xfrm>
            <a:off x="1066800" y="1828800"/>
            <a:ext cx="7315200" cy="342688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t>MODIS Primary Atmospheric Channels</a:t>
            </a:r>
            <a:endParaRPr sz="2000"/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 b="1"/>
              <a:t>Primary Use      	Band 	Bandwidth 	Spectral Radiance*</a:t>
            </a:r>
            <a:r>
              <a:rPr sz="1200" b="1" u="sng" baseline="30000">
                <a:solidFill>
                  <a:srgbClr val="0000FF"/>
                </a:solidFill>
              </a:rPr>
              <a:t> </a:t>
            </a:r>
            <a:r>
              <a:rPr sz="1200" b="1"/>
              <a:t>     </a:t>
            </a:r>
            <a:r>
              <a:rPr sz="1000" b="1"/>
              <a:t>Required NE[delta]T(K)***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Cirrus Clouds Water Vapor	</a:t>
            </a:r>
            <a:r>
              <a:rPr sz="1200"/>
              <a:t>26 	1.360 - 1.390 µm    6.00 		150(SNR) 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27 	6.535 - 6.895 µm    1.16(240K) 	0.25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28 	7.175 - 7.475 µm    2.18(250K) 	0.25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Cloud Properties</a:t>
            </a:r>
            <a:r>
              <a:rPr sz="1200"/>
              <a:t> 	29 	8.400 - 8.700 µm    9.58(300K) 	0.05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 b="1" i="1"/>
              <a:t>Ozone</a:t>
            </a:r>
            <a:r>
              <a:rPr sz="1200"/>
              <a:t> 		30 	9.580 - 9.880 µm  3.69(250K) 	0.25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 b="1" i="1"/>
              <a:t>Cloud Top Altitude	</a:t>
            </a:r>
            <a:r>
              <a:rPr sz="1200"/>
              <a:t>33 	13.185 - 13.485 µm 4.52(260K) 	0.25 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/>
              <a:t>		34 	13.485 - 13.785 µm   3.76(250K) 	0.25 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/>
              <a:t>		35 	13.785 - 14.085 µm  3.11(240K) 	0.25 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/>
              <a:t>		36 	14.085 - 14.385 µm 2.08(220K) 	0.35</a:t>
            </a:r>
            <a:endParaRPr sz="1200" b="1" i="1"/>
          </a:p>
          <a:p>
            <a:pPr lvl="0">
              <a:defRPr sz="1800"/>
            </a:pPr>
            <a:endParaRPr sz="1200"/>
          </a:p>
          <a:p>
            <a:pPr lvl="0">
              <a:defRPr sz="1800"/>
            </a:pPr>
            <a:r>
              <a:rPr sz="1200"/>
              <a:t>*** NE(delta)T = Noise-equivalent temperature difference</a:t>
            </a:r>
            <a:r>
              <a:rPr sz="2400"/>
              <a:t> </a:t>
            </a: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11</a:t>
            </a:fld>
            <a:endParaRPr sz="1400"/>
          </a:p>
        </p:txBody>
      </p:sp>
      <p:sp>
        <p:nvSpPr>
          <p:cNvPr id="317" name="Shape 317"/>
          <p:cNvSpPr/>
          <p:nvPr/>
        </p:nvSpPr>
        <p:spPr>
          <a:xfrm>
            <a:off x="304800" y="1600199"/>
            <a:ext cx="853440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 b="1"/>
              <a:t>	 </a:t>
            </a:r>
          </a:p>
        </p:txBody>
      </p:sp>
      <p:sp>
        <p:nvSpPr>
          <p:cNvPr id="318" name="Shape 318"/>
          <p:cNvSpPr/>
          <p:nvPr/>
        </p:nvSpPr>
        <p:spPr>
          <a:xfrm>
            <a:off x="2189162" y="304800"/>
            <a:ext cx="479654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Atmospheric Parameter list</a:t>
            </a:r>
          </a:p>
        </p:txBody>
      </p:sp>
      <p:sp>
        <p:nvSpPr>
          <p:cNvPr id="319" name="Shape 319"/>
          <p:cNvSpPr/>
          <p:nvPr/>
        </p:nvSpPr>
        <p:spPr>
          <a:xfrm>
            <a:off x="762000" y="1295400"/>
            <a:ext cx="7543800" cy="50379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1200" b="1"/>
              <a:t>ESDT Name 	Parameter Name 	Parameter  Description</a:t>
            </a:r>
          </a:p>
          <a:p>
            <a:pPr lvl="0">
              <a:defRPr sz="1800"/>
            </a:pPr>
            <a:r>
              <a:rPr sz="1200" b="1"/>
              <a:t>		 </a:t>
            </a:r>
            <a:r>
              <a:rPr sz="1200"/>
              <a:t>	</a:t>
            </a:r>
          </a:p>
          <a:p>
            <a:pPr lvl="0">
              <a:defRPr sz="1800"/>
            </a:pPr>
            <a:r>
              <a:rPr sz="1200" b="1"/>
              <a:t>MOD04_L2</a:t>
            </a:r>
            <a:r>
              <a:rPr sz="1200"/>
              <a:t>	</a:t>
            </a:r>
            <a:r>
              <a:rPr sz="1200" b="1"/>
              <a:t>Aerosol</a:t>
            </a:r>
            <a:r>
              <a:rPr sz="1200"/>
              <a:t>		Aerosol type, aerosol optical thickness, particle size distribution, </a:t>
            </a:r>
          </a:p>
          <a:p>
            <a:pPr lvl="0">
              <a:defRPr sz="1800"/>
            </a:pPr>
            <a:r>
              <a:rPr sz="1200"/>
              <a:t>                                                                      	aerosol mass concentration, optical properties, and radiative forcing</a:t>
            </a:r>
          </a:p>
          <a:p>
            <a:pPr lvl="0">
              <a:defRPr sz="1800"/>
            </a:pPr>
            <a:endParaRPr sz="1200" b="1"/>
          </a:p>
          <a:p>
            <a:pPr lvl="0">
              <a:defRPr sz="1800"/>
            </a:pPr>
            <a:r>
              <a:rPr sz="1200" b="1"/>
              <a:t>MOD05_L2	Water Vapor</a:t>
            </a:r>
            <a:r>
              <a:rPr sz="1200"/>
              <a:t>		Atmospheric water vapor and 	perceptible water</a:t>
            </a:r>
          </a:p>
          <a:p>
            <a:pPr lvl="0">
              <a:defRPr sz="1800"/>
            </a:pPr>
            <a:r>
              <a:rPr sz="1200"/>
              <a:t>	 </a:t>
            </a:r>
          </a:p>
          <a:p>
            <a:pPr lvl="0">
              <a:defRPr sz="1800"/>
            </a:pPr>
            <a:r>
              <a:rPr sz="1200" b="1"/>
              <a:t>MOD06 _L2</a:t>
            </a:r>
            <a:r>
              <a:rPr sz="1200"/>
              <a:t>	</a:t>
            </a:r>
            <a:r>
              <a:rPr sz="1200" b="1"/>
              <a:t>Cloud</a:t>
            </a:r>
            <a:r>
              <a:rPr sz="1200"/>
              <a:t>		Physical and radiative properties of clouds including cloud particle </a:t>
            </a:r>
          </a:p>
          <a:p>
            <a:pPr lvl="0">
              <a:defRPr sz="1800"/>
            </a:pPr>
            <a:r>
              <a:rPr sz="1200"/>
              <a:t>                                                                     	phase (ice vs. water, clouds vs. snow), effective cloud particle radius, </a:t>
            </a:r>
          </a:p>
          <a:p>
            <a:pPr lvl="0">
              <a:defRPr sz="1800"/>
            </a:pPr>
            <a:r>
              <a:rPr sz="1200"/>
              <a:t>			cloud optical thickness, cloud shadow effects, cloud top temperature, 	</a:t>
            </a:r>
          </a:p>
          <a:p>
            <a:pPr lvl="0">
              <a:defRPr sz="1800"/>
            </a:pPr>
            <a:r>
              <a:rPr sz="1200"/>
              <a:t>			cloud top height, effective emissivity, cloud phase (ice vs. water, </a:t>
            </a:r>
          </a:p>
          <a:p>
            <a:pPr lvl="0">
              <a:defRPr sz="1800"/>
            </a:pPr>
            <a:r>
              <a:rPr sz="1200"/>
              <a:t>			opaque vs. non-opaque), and cloud fraction under both daytime and 				nighttime conditions	 	</a:t>
            </a:r>
          </a:p>
          <a:p>
            <a:pPr lvl="0">
              <a:defRPr sz="1800"/>
            </a:pPr>
            <a:endParaRPr sz="1200" b="1"/>
          </a:p>
          <a:p>
            <a:pPr lvl="0">
              <a:defRPr sz="1800"/>
            </a:pPr>
            <a:r>
              <a:rPr sz="1200" b="1"/>
              <a:t>MOD07_L2</a:t>
            </a:r>
            <a:r>
              <a:rPr sz="1200"/>
              <a:t>	</a:t>
            </a:r>
            <a:r>
              <a:rPr sz="1200" b="1"/>
              <a:t>Atmosphere Profile</a:t>
            </a:r>
            <a:r>
              <a:rPr sz="1200"/>
              <a:t>	Atmospheric temperature and moisture,atmospheric stability, and </a:t>
            </a:r>
          </a:p>
          <a:p>
            <a:pPr lvl="0">
              <a:defRPr sz="1800"/>
            </a:pPr>
            <a:r>
              <a:rPr sz="1200"/>
              <a:t>			total ozone burden	 	</a:t>
            </a:r>
          </a:p>
          <a:p>
            <a:pPr lvl="0">
              <a:defRPr sz="1800"/>
            </a:pPr>
            <a:endParaRPr sz="1200" b="1"/>
          </a:p>
          <a:p>
            <a:pPr lvl="0">
              <a:defRPr sz="1800"/>
            </a:pPr>
            <a:r>
              <a:rPr sz="1200" b="1"/>
              <a:t>MOD08_D3</a:t>
            </a:r>
            <a:r>
              <a:rPr sz="1200"/>
              <a:t> 	</a:t>
            </a:r>
            <a:r>
              <a:rPr sz="1200" b="1"/>
              <a:t>Gridded Global Joint/</a:t>
            </a:r>
            <a:r>
              <a:rPr sz="1200"/>
              <a:t> 	Contain different time periods (one day, eight-day and month) </a:t>
            </a:r>
          </a:p>
          <a:p>
            <a:pPr lvl="0">
              <a:defRPr sz="1800"/>
            </a:pPr>
            <a:r>
              <a:rPr sz="1200" b="1"/>
              <a:t>MOD08_E3</a:t>
            </a:r>
            <a:r>
              <a:rPr sz="1200"/>
              <a:t>	</a:t>
            </a:r>
            <a:r>
              <a:rPr sz="1200" b="1"/>
              <a:t>Product</a:t>
            </a:r>
            <a:r>
              <a:rPr sz="1200"/>
              <a:t> 		statistical datasets derived from Level-2 MODIS Atmosphere </a:t>
            </a:r>
          </a:p>
          <a:p>
            <a:pPr lvl="0">
              <a:defRPr sz="1800"/>
            </a:pPr>
            <a:r>
              <a:rPr sz="1200" b="1"/>
              <a:t>MOD08_M3</a:t>
            </a:r>
            <a:r>
              <a:rPr sz="1200"/>
              <a:t>			parameters.</a:t>
            </a:r>
          </a:p>
          <a:p>
            <a:pPr lvl="0">
              <a:defRPr sz="1800"/>
            </a:pPr>
            <a:endParaRPr sz="1200"/>
          </a:p>
          <a:p>
            <a:pPr lvl="0">
              <a:defRPr sz="1800"/>
            </a:pPr>
            <a:r>
              <a:rPr sz="1200" b="1"/>
              <a:t>MOD35_L2</a:t>
            </a:r>
            <a:r>
              <a:rPr sz="1200"/>
              <a:t>	</a:t>
            </a:r>
            <a:r>
              <a:rPr sz="1200" b="1"/>
              <a:t>Cloud Mask	</a:t>
            </a:r>
            <a:r>
              <a:rPr sz="1200"/>
              <a:t>	Cloud presence including the  cirrus clouds, ice/snow, and sunglint</a:t>
            </a:r>
          </a:p>
          <a:p>
            <a:pPr lvl="0">
              <a:defRPr sz="1800"/>
            </a:pPr>
            <a:r>
              <a:rPr sz="1200"/>
              <a:t>			contamination. Finally flags denoting day/night and land/water</a:t>
            </a:r>
          </a:p>
          <a:p>
            <a:pPr lvl="0">
              <a:defRPr sz="1800"/>
            </a:pPr>
            <a:endParaRPr sz="1200" u="sng"/>
          </a:p>
          <a:p>
            <a:pPr lvl="0">
              <a:defRPr sz="1800"/>
            </a:pPr>
            <a:r>
              <a:rPr sz="1200" i="1" u="sng"/>
              <a:t>All the MODIS atmosphere data are archived in the GSFC Earth Sciences (GES) Data and Information </a:t>
            </a:r>
          </a:p>
          <a:p>
            <a:pPr lvl="0">
              <a:defRPr sz="1800"/>
            </a:pPr>
            <a:r>
              <a:rPr sz="1200" i="1" u="sng"/>
              <a:t>Services Center (GDISC)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31F97-2E1A-DA42-863C-3941B262E95D}" type="slidenum">
              <a:rPr lang="en-US"/>
              <a:pPr/>
              <a:t>12</a:t>
            </a:fld>
            <a:endParaRPr lang="en-US"/>
          </a:p>
        </p:txBody>
      </p:sp>
      <p:grpSp>
        <p:nvGrpSpPr>
          <p:cNvPr id="786461" name="Group 29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786458" name="Group 26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pic>
            <p:nvPicPr>
              <p:cNvPr id="786457" name="Picture 25" descr="SouthWestFires_20031027_2055_250m"/>
              <p:cNvPicPr>
                <a:picLocks noChangeAspect="1" noChangeArrowheads="1"/>
              </p:cNvPicPr>
              <p:nvPr/>
            </p:nvPicPr>
            <p:blipFill>
              <a:blip r:embed="rId3">
                <a:lum bright="4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86442" name="Text Box 10"/>
              <p:cNvSpPr txBox="1">
                <a:spLocks noChangeArrowheads="1"/>
              </p:cNvSpPr>
              <p:nvPr/>
            </p:nvSpPr>
            <p:spPr bwMode="auto">
              <a:xfrm>
                <a:off x="557" y="4128"/>
                <a:ext cx="4651" cy="192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 b="1">
                    <a:solidFill>
                      <a:schemeClr val="bg1"/>
                    </a:solidFill>
                    <a:latin typeface="Arial" charset="0"/>
                  </a:rPr>
                  <a:t>MODIS - October 27, 2003 -  University of Wisconsin - 4.5m TeraScan X-band System</a:t>
                </a:r>
              </a:p>
            </p:txBody>
          </p:sp>
        </p:grpSp>
        <p:sp>
          <p:nvSpPr>
            <p:cNvPr id="786459" name="Text Box 27"/>
            <p:cNvSpPr txBox="1">
              <a:spLocks noChangeArrowheads="1"/>
            </p:cNvSpPr>
            <p:nvPr/>
          </p:nvSpPr>
          <p:spPr bwMode="auto">
            <a:xfrm>
              <a:off x="4188" y="2260"/>
              <a:ext cx="56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 sz="1200" b="1">
                  <a:solidFill>
                    <a:schemeClr val="bg1"/>
                  </a:solidFill>
                  <a:latin typeface="Arial" charset="0"/>
                </a:rPr>
                <a:t>SeaSpace</a:t>
              </a:r>
            </a:p>
          </p:txBody>
        </p:sp>
        <p:sp>
          <p:nvSpPr>
            <p:cNvPr id="786460" name="Oval 28"/>
            <p:cNvSpPr>
              <a:spLocks noChangeArrowheads="1"/>
            </p:cNvSpPr>
            <p:nvPr/>
          </p:nvSpPr>
          <p:spPr bwMode="auto">
            <a:xfrm>
              <a:off x="4188" y="2356"/>
              <a:ext cx="48" cy="48"/>
            </a:xfrm>
            <a:prstGeom prst="ellipse">
              <a:avLst/>
            </a:prstGeom>
            <a:solidFill>
              <a:srgbClr val="FFE31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86434" name="Text Box 2"/>
          <p:cNvSpPr txBox="1">
            <a:spLocks noChangeArrowheads="1"/>
          </p:cNvSpPr>
          <p:nvPr/>
        </p:nvSpPr>
        <p:spPr bwMode="auto">
          <a:xfrm>
            <a:off x="981075" y="2139950"/>
            <a:ext cx="73660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effectLst>
                  <a:outerShdw blurRad="38100" dist="38100" dir="2700000" algn="tl">
                    <a:srgbClr val="FFFFFF"/>
                  </a:outerShdw>
                </a:effectLst>
              </a:rPr>
              <a:t>The International Scope, Systems and Software Available from SeaSpace</a:t>
            </a:r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endParaRPr lang="en-US" sz="4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R. L. Bernstein </a:t>
            </a:r>
          </a:p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Chief Technology Officer</a:t>
            </a:r>
          </a:p>
          <a:p>
            <a:pPr algn="ctr"/>
            <a:r>
              <a:rPr lang="en-US" sz="2000" b="1">
                <a:effectLst>
                  <a:outerShdw blurRad="38100" dist="38100" dir="2700000" algn="tl">
                    <a:srgbClr val="FFFFFF"/>
                  </a:outerShdw>
                </a:effectLst>
              </a:rPr>
              <a:t>and</a:t>
            </a:r>
          </a:p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J. Fahle </a:t>
            </a:r>
          </a:p>
          <a:p>
            <a:pPr algn="ctr"/>
            <a:r>
              <a:rPr lang="en-US" sz="2800" b="1">
                <a:effectLst>
                  <a:outerShdw blurRad="38100" dist="38100" dir="2700000" algn="tl">
                    <a:srgbClr val="FFFFFF"/>
                  </a:outerShdw>
                </a:effectLst>
              </a:rPr>
              <a:t>V.P. of R &amp; D</a:t>
            </a:r>
            <a:endParaRPr lang="en-US" sz="20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/>
            <a:r>
              <a:rPr lang="en-US" sz="12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</a:p>
        </p:txBody>
      </p:sp>
      <p:graphicFrame>
        <p:nvGraphicFramePr>
          <p:cNvPr id="786435" name="Object 3"/>
          <p:cNvGraphicFramePr>
            <a:graphicFrameLocks noChangeAspect="1"/>
          </p:cNvGraphicFramePr>
          <p:nvPr/>
        </p:nvGraphicFramePr>
        <p:xfrm>
          <a:off x="0" y="0"/>
          <a:ext cx="1179513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Document" r:id="rId4" imgW="2372400" imgH="1279800" progId="Word.Document.8">
                  <p:embed/>
                </p:oleObj>
              </mc:Choice>
              <mc:Fallback>
                <p:oleObj name="Document" r:id="rId4" imgW="2372400" imgH="1279800" progId="Word.Document.8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179513" cy="963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107763" dir="2700000" algn="ctr" rotWithShape="0">
                                <a:schemeClr val="folHlink">
                                  <a:alpha val="50000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6438" name="Text Box 6"/>
          <p:cNvSpPr txBox="1">
            <a:spLocks noChangeArrowheads="1"/>
          </p:cNvSpPr>
          <p:nvPr/>
        </p:nvSpPr>
        <p:spPr bwMode="auto">
          <a:xfrm>
            <a:off x="438150" y="6219825"/>
            <a:ext cx="23145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400" b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786439" name="Text Box 7"/>
          <p:cNvSpPr txBox="1">
            <a:spLocks noChangeArrowheads="1"/>
          </p:cNvSpPr>
          <p:nvPr/>
        </p:nvSpPr>
        <p:spPr bwMode="auto">
          <a:xfrm>
            <a:off x="1181100" y="5969000"/>
            <a:ext cx="749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 i="1">
                <a:latin typeface="Times New Roman" charset="0"/>
              </a:rPr>
              <a:t>SeaSpace Corporation is a wholly-owned subsidiary of Allied Defense Group, Inc.</a:t>
            </a:r>
          </a:p>
        </p:txBody>
      </p:sp>
      <p:sp>
        <p:nvSpPr>
          <p:cNvPr id="786440" name="Text Box 8"/>
          <p:cNvSpPr txBox="1">
            <a:spLocks noChangeArrowheads="1"/>
          </p:cNvSpPr>
          <p:nvPr/>
        </p:nvSpPr>
        <p:spPr bwMode="auto">
          <a:xfrm>
            <a:off x="2032000" y="215900"/>
            <a:ext cx="5753100" cy="1389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The International EOS Direct Broadcast Users Conference</a:t>
            </a:r>
          </a:p>
          <a:p>
            <a:pPr algn="ctr">
              <a:spcBef>
                <a:spcPct val="50000"/>
              </a:spcBef>
            </a:pPr>
            <a:r>
              <a:rPr lang="en-US" sz="2200" b="1" i="1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Hapuna Beach, Hawaii – November 17, 2003</a:t>
            </a:r>
          </a:p>
        </p:txBody>
      </p:sp>
    </p:spTree>
    <p:extLst>
      <p:ext uri="{BB962C8B-B14F-4D97-AF65-F5344CB8AC3E}">
        <p14:creationId xmlns:p14="http://schemas.microsoft.com/office/powerpoint/2010/main" val="343876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786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0184B-A1D8-C54C-BDBB-A0B3041C805C}" type="slidenum">
              <a:rPr lang="en-US"/>
              <a:pPr/>
              <a:t>13</a:t>
            </a:fld>
            <a:endParaRPr lang="en-US"/>
          </a:p>
        </p:txBody>
      </p:sp>
      <p:sp>
        <p:nvSpPr>
          <p:cNvPr id="865286" name="Rectangle 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pic>
        <p:nvPicPr>
          <p:cNvPr id="865285" name="Picture 5" descr="sea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0388"/>
            <a:ext cx="9144000" cy="600233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rgbClr val="FFFFFF"/>
                </a:solidFill>
              </a14:hiddenFill>
            </a:ext>
          </a:extLst>
        </p:spPr>
      </p:pic>
      <p:sp>
        <p:nvSpPr>
          <p:cNvPr id="865288" name="Text Box 8"/>
          <p:cNvSpPr txBox="1">
            <a:spLocks noChangeArrowheads="1"/>
          </p:cNvSpPr>
          <p:nvPr/>
        </p:nvSpPr>
        <p:spPr bwMode="auto">
          <a:xfrm>
            <a:off x="1098550" y="0"/>
            <a:ext cx="7116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>
                <a:solidFill>
                  <a:srgbClr val="FFFF00"/>
                </a:solidFill>
              </a:rPr>
              <a:t>Satellite Platforms Currently Tracked at SeaSpace</a:t>
            </a:r>
          </a:p>
        </p:txBody>
      </p:sp>
      <p:sp>
        <p:nvSpPr>
          <p:cNvPr id="865289" name="Oval 9"/>
          <p:cNvSpPr>
            <a:spLocks noChangeArrowheads="1"/>
          </p:cNvSpPr>
          <p:nvPr/>
        </p:nvSpPr>
        <p:spPr bwMode="auto">
          <a:xfrm>
            <a:off x="3581400" y="1933575"/>
            <a:ext cx="1447800" cy="809625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  <p:sp>
        <p:nvSpPr>
          <p:cNvPr id="865290" name="Oval 10"/>
          <p:cNvSpPr>
            <a:spLocks noChangeArrowheads="1"/>
          </p:cNvSpPr>
          <p:nvPr/>
        </p:nvSpPr>
        <p:spPr bwMode="auto">
          <a:xfrm>
            <a:off x="5286375" y="2143125"/>
            <a:ext cx="1371600" cy="819150"/>
          </a:xfrm>
          <a:prstGeom prst="ellipse">
            <a:avLst/>
          </a:prstGeom>
          <a:noFill/>
          <a:ln w="5715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FF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6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65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65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5289" grpId="0" animBg="1"/>
      <p:bldP spid="86529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434630-9A94-AA45-ADBC-0354F768EF55}" type="slidenum">
              <a:rPr lang="en-US"/>
              <a:pPr/>
              <a:t>14</a:t>
            </a:fld>
            <a:endParaRPr lang="en-US"/>
          </a:p>
        </p:txBody>
      </p:sp>
      <p:sp>
        <p:nvSpPr>
          <p:cNvPr id="857090" name="Line 2"/>
          <p:cNvSpPr>
            <a:spLocks noChangeShapeType="1"/>
          </p:cNvSpPr>
          <p:nvPr/>
        </p:nvSpPr>
        <p:spPr bwMode="auto">
          <a:xfrm>
            <a:off x="3429000" y="6578600"/>
            <a:ext cx="5400675" cy="0"/>
          </a:xfrm>
          <a:prstGeom prst="line">
            <a:avLst/>
          </a:prstGeom>
          <a:noFill/>
          <a:ln w="9525">
            <a:solidFill>
              <a:srgbClr val="33CC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091" name="Line 3"/>
          <p:cNvSpPr>
            <a:spLocks noChangeShapeType="1"/>
          </p:cNvSpPr>
          <p:nvPr/>
        </p:nvSpPr>
        <p:spPr bwMode="auto">
          <a:xfrm>
            <a:off x="3479800" y="6629400"/>
            <a:ext cx="5400675" cy="0"/>
          </a:xfrm>
          <a:prstGeom prst="line">
            <a:avLst/>
          </a:prstGeom>
          <a:noFill/>
          <a:ln w="9525">
            <a:solidFill>
              <a:srgbClr val="0033CC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noFill/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57093" name="Text Box 5"/>
          <p:cNvSpPr txBox="1">
            <a:spLocks noChangeArrowheads="1"/>
          </p:cNvSpPr>
          <p:nvPr/>
        </p:nvSpPr>
        <p:spPr bwMode="auto">
          <a:xfrm>
            <a:off x="5937250" y="0"/>
            <a:ext cx="3206750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mv="urn:schemas-microsoft-com:mac:vml" xmlns:mc="http://schemas.openxmlformats.org/markup-compatibility/2006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latin typeface="Times New Roman" charset="0"/>
              </a:rPr>
              <a:t>New tools</a:t>
            </a:r>
          </a:p>
          <a:p>
            <a:pPr algn="ctr">
              <a:spcBef>
                <a:spcPct val="50000"/>
              </a:spcBef>
            </a:pPr>
            <a:r>
              <a:rPr lang="en-US" sz="2400" b="1">
                <a:latin typeface="Times New Roman" charset="0"/>
              </a:rPr>
              <a:t>MODIS/AIRS Processing Algorithms</a:t>
            </a:r>
            <a:endParaRPr lang="en-US" sz="2000" b="1">
              <a:latin typeface="Times New Roman" charset="0"/>
            </a:endParaRPr>
          </a:p>
        </p:txBody>
      </p:sp>
      <p:grpSp>
        <p:nvGrpSpPr>
          <p:cNvPr id="857419" name="Group 331"/>
          <p:cNvGrpSpPr>
            <a:grpSpLocks/>
          </p:cNvGrpSpPr>
          <p:nvPr/>
        </p:nvGrpSpPr>
        <p:grpSpPr bwMode="auto">
          <a:xfrm>
            <a:off x="3078163" y="0"/>
            <a:ext cx="6065837" cy="6858000"/>
            <a:chOff x="6894" y="0"/>
            <a:chExt cx="3821" cy="4320"/>
          </a:xfrm>
        </p:grpSpPr>
        <p:pic>
          <p:nvPicPr>
            <p:cNvPr id="857121" name="Picture 33" descr="NEW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4" y="0"/>
              <a:ext cx="3821" cy="4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397" name="Oval 309"/>
            <p:cNvSpPr>
              <a:spLocks noChangeArrowheads="1"/>
            </p:cNvSpPr>
            <p:nvPr/>
          </p:nvSpPr>
          <p:spPr bwMode="auto">
            <a:xfrm>
              <a:off x="10505" y="3407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398" name="Oval 310"/>
            <p:cNvSpPr>
              <a:spLocks noChangeArrowheads="1"/>
            </p:cNvSpPr>
            <p:nvPr/>
          </p:nvSpPr>
          <p:spPr bwMode="auto">
            <a:xfrm>
              <a:off x="8855" y="1546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417" name="Text Box 329"/>
            <p:cNvSpPr txBox="1">
              <a:spLocks noChangeArrowheads="1"/>
            </p:cNvSpPr>
            <p:nvPr/>
          </p:nvSpPr>
          <p:spPr bwMode="auto">
            <a:xfrm>
              <a:off x="8281" y="1500"/>
              <a:ext cx="61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San Francisco</a:t>
              </a:r>
            </a:p>
          </p:txBody>
        </p:sp>
        <p:sp>
          <p:nvSpPr>
            <p:cNvPr id="857418" name="Text Box 330"/>
            <p:cNvSpPr txBox="1">
              <a:spLocks noChangeArrowheads="1"/>
            </p:cNvSpPr>
            <p:nvPr/>
          </p:nvSpPr>
          <p:spPr bwMode="auto">
            <a:xfrm>
              <a:off x="9937" y="3361"/>
              <a:ext cx="5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Los Angeles</a:t>
              </a:r>
            </a:p>
          </p:txBody>
        </p:sp>
      </p:grpSp>
      <p:grpSp>
        <p:nvGrpSpPr>
          <p:cNvPr id="857415" name="Group 327"/>
          <p:cNvGrpSpPr>
            <a:grpSpLocks/>
          </p:cNvGrpSpPr>
          <p:nvPr/>
        </p:nvGrpSpPr>
        <p:grpSpPr bwMode="auto">
          <a:xfrm>
            <a:off x="3076575" y="0"/>
            <a:ext cx="6067425" cy="6865938"/>
            <a:chOff x="6793" y="-5"/>
            <a:chExt cx="3822" cy="4325"/>
          </a:xfrm>
        </p:grpSpPr>
        <p:pic>
          <p:nvPicPr>
            <p:cNvPr id="857122" name="Picture 34" descr="NEW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93" y="-5"/>
              <a:ext cx="3822" cy="4325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395" name="Oval 307"/>
            <p:cNvSpPr>
              <a:spLocks noChangeArrowheads="1"/>
            </p:cNvSpPr>
            <p:nvPr/>
          </p:nvSpPr>
          <p:spPr bwMode="auto">
            <a:xfrm>
              <a:off x="8357" y="1059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407" name="Text Box 319"/>
            <p:cNvSpPr txBox="1">
              <a:spLocks noChangeArrowheads="1"/>
            </p:cNvSpPr>
            <p:nvPr/>
          </p:nvSpPr>
          <p:spPr bwMode="auto">
            <a:xfrm>
              <a:off x="8402" y="1012"/>
              <a:ext cx="61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San Francisco</a:t>
              </a:r>
            </a:p>
          </p:txBody>
        </p:sp>
        <p:sp>
          <p:nvSpPr>
            <p:cNvPr id="857410" name="Text Box 322"/>
            <p:cNvSpPr txBox="1">
              <a:spLocks noChangeArrowheads="1"/>
            </p:cNvSpPr>
            <p:nvPr/>
          </p:nvSpPr>
          <p:spPr bwMode="auto">
            <a:xfrm>
              <a:off x="10154" y="3145"/>
              <a:ext cx="4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Los </a:t>
              </a:r>
            </a:p>
            <a:p>
              <a:r>
                <a:rPr lang="en-US" sz="1000" b="1">
                  <a:solidFill>
                    <a:schemeClr val="bg1"/>
                  </a:solidFill>
                </a:rPr>
                <a:t>Angeles</a:t>
              </a:r>
            </a:p>
          </p:txBody>
        </p:sp>
        <p:sp>
          <p:nvSpPr>
            <p:cNvPr id="857411" name="Oval 323"/>
            <p:cNvSpPr>
              <a:spLocks noChangeArrowheads="1"/>
            </p:cNvSpPr>
            <p:nvPr/>
          </p:nvSpPr>
          <p:spPr bwMode="auto">
            <a:xfrm>
              <a:off x="10418" y="3405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7414" name="Group 326"/>
          <p:cNvGrpSpPr>
            <a:grpSpLocks/>
          </p:cNvGrpSpPr>
          <p:nvPr/>
        </p:nvGrpSpPr>
        <p:grpSpPr bwMode="auto">
          <a:xfrm>
            <a:off x="3036888" y="0"/>
            <a:ext cx="6107112" cy="6858000"/>
            <a:chOff x="6823" y="-183"/>
            <a:chExt cx="3847" cy="4320"/>
          </a:xfrm>
        </p:grpSpPr>
        <p:pic>
          <p:nvPicPr>
            <p:cNvPr id="857123" name="Picture 35" descr="NEW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3" y="-183"/>
              <a:ext cx="3847" cy="4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408" name="Text Box 320"/>
            <p:cNvSpPr txBox="1">
              <a:spLocks noChangeArrowheads="1"/>
            </p:cNvSpPr>
            <p:nvPr/>
          </p:nvSpPr>
          <p:spPr bwMode="auto">
            <a:xfrm>
              <a:off x="8435" y="842"/>
              <a:ext cx="61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San Francisco</a:t>
              </a:r>
            </a:p>
          </p:txBody>
        </p:sp>
        <p:sp>
          <p:nvSpPr>
            <p:cNvPr id="857409" name="Text Box 321"/>
            <p:cNvSpPr txBox="1">
              <a:spLocks noChangeArrowheads="1"/>
            </p:cNvSpPr>
            <p:nvPr/>
          </p:nvSpPr>
          <p:spPr bwMode="auto">
            <a:xfrm>
              <a:off x="10239" y="2960"/>
              <a:ext cx="414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Los </a:t>
              </a:r>
            </a:p>
            <a:p>
              <a:r>
                <a:rPr lang="en-US" sz="1000" b="1">
                  <a:solidFill>
                    <a:schemeClr val="bg1"/>
                  </a:solidFill>
                </a:rPr>
                <a:t>Angeles</a:t>
              </a:r>
            </a:p>
          </p:txBody>
        </p:sp>
        <p:sp>
          <p:nvSpPr>
            <p:cNvPr id="857412" name="Oval 324"/>
            <p:cNvSpPr>
              <a:spLocks noChangeArrowheads="1"/>
            </p:cNvSpPr>
            <p:nvPr/>
          </p:nvSpPr>
          <p:spPr bwMode="auto">
            <a:xfrm>
              <a:off x="10406" y="3228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413" name="Oval 325"/>
            <p:cNvSpPr>
              <a:spLocks noChangeArrowheads="1"/>
            </p:cNvSpPr>
            <p:nvPr/>
          </p:nvSpPr>
          <p:spPr bwMode="auto">
            <a:xfrm>
              <a:off x="8370" y="900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7406" name="Group 318"/>
          <p:cNvGrpSpPr>
            <a:grpSpLocks/>
          </p:cNvGrpSpPr>
          <p:nvPr/>
        </p:nvGrpSpPr>
        <p:grpSpPr bwMode="auto">
          <a:xfrm>
            <a:off x="3048000" y="0"/>
            <a:ext cx="6096000" cy="6858000"/>
            <a:chOff x="6619" y="-155"/>
            <a:chExt cx="3840" cy="4320"/>
          </a:xfrm>
        </p:grpSpPr>
        <p:pic>
          <p:nvPicPr>
            <p:cNvPr id="857124" name="Picture 36" descr="NEW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19" y="-155"/>
              <a:ext cx="3840" cy="4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396" name="Oval 308"/>
            <p:cNvSpPr>
              <a:spLocks noChangeArrowheads="1"/>
            </p:cNvSpPr>
            <p:nvPr/>
          </p:nvSpPr>
          <p:spPr bwMode="auto">
            <a:xfrm>
              <a:off x="8152" y="919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399" name="Oval 311"/>
            <p:cNvSpPr>
              <a:spLocks noChangeArrowheads="1"/>
            </p:cNvSpPr>
            <p:nvPr/>
          </p:nvSpPr>
          <p:spPr bwMode="auto">
            <a:xfrm>
              <a:off x="10195" y="3247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400" name="Text Box 312"/>
            <p:cNvSpPr txBox="1">
              <a:spLocks noChangeArrowheads="1"/>
            </p:cNvSpPr>
            <p:nvPr/>
          </p:nvSpPr>
          <p:spPr bwMode="auto">
            <a:xfrm>
              <a:off x="9740" y="3117"/>
              <a:ext cx="47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Los </a:t>
              </a:r>
            </a:p>
            <a:p>
              <a:r>
                <a:rPr lang="en-US" sz="1200" b="1">
                  <a:solidFill>
                    <a:schemeClr val="bg1"/>
                  </a:solidFill>
                </a:rPr>
                <a:t>Angeles</a:t>
              </a:r>
            </a:p>
          </p:txBody>
        </p:sp>
        <p:sp>
          <p:nvSpPr>
            <p:cNvPr id="857401" name="Text Box 313"/>
            <p:cNvSpPr txBox="1">
              <a:spLocks noChangeArrowheads="1"/>
            </p:cNvSpPr>
            <p:nvPr/>
          </p:nvSpPr>
          <p:spPr bwMode="auto">
            <a:xfrm>
              <a:off x="7678" y="799"/>
              <a:ext cx="52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San </a:t>
              </a:r>
            </a:p>
            <a:p>
              <a:r>
                <a:rPr lang="en-US" sz="1200" b="1">
                  <a:solidFill>
                    <a:schemeClr val="bg1"/>
                  </a:solidFill>
                </a:rPr>
                <a:t>Francisco</a:t>
              </a:r>
            </a:p>
          </p:txBody>
        </p:sp>
      </p:grpSp>
      <p:grpSp>
        <p:nvGrpSpPr>
          <p:cNvPr id="857405" name="Group 317"/>
          <p:cNvGrpSpPr>
            <a:grpSpLocks/>
          </p:cNvGrpSpPr>
          <p:nvPr/>
        </p:nvGrpSpPr>
        <p:grpSpPr bwMode="auto">
          <a:xfrm>
            <a:off x="3028950" y="4763"/>
            <a:ext cx="6115050" cy="6853237"/>
            <a:chOff x="6452" y="3"/>
            <a:chExt cx="3852" cy="4317"/>
          </a:xfrm>
        </p:grpSpPr>
        <p:pic>
          <p:nvPicPr>
            <p:cNvPr id="857125" name="Picture 37" descr="NEW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52" y="3"/>
              <a:ext cx="3852" cy="4317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393" name="Oval 305"/>
            <p:cNvSpPr>
              <a:spLocks noChangeArrowheads="1"/>
            </p:cNvSpPr>
            <p:nvPr/>
          </p:nvSpPr>
          <p:spPr bwMode="auto">
            <a:xfrm>
              <a:off x="7964" y="1078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394" name="Oval 306"/>
            <p:cNvSpPr>
              <a:spLocks noChangeArrowheads="1"/>
            </p:cNvSpPr>
            <p:nvPr/>
          </p:nvSpPr>
          <p:spPr bwMode="auto">
            <a:xfrm>
              <a:off x="10007" y="3396"/>
              <a:ext cx="56" cy="56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402" name="Text Box 314"/>
            <p:cNvSpPr txBox="1">
              <a:spLocks noChangeArrowheads="1"/>
            </p:cNvSpPr>
            <p:nvPr/>
          </p:nvSpPr>
          <p:spPr bwMode="auto">
            <a:xfrm>
              <a:off x="9365" y="3405"/>
              <a:ext cx="65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Los Angeles</a:t>
              </a:r>
            </a:p>
          </p:txBody>
        </p:sp>
        <p:sp>
          <p:nvSpPr>
            <p:cNvPr id="857403" name="Text Box 315"/>
            <p:cNvSpPr txBox="1">
              <a:spLocks noChangeArrowheads="1"/>
            </p:cNvSpPr>
            <p:nvPr/>
          </p:nvSpPr>
          <p:spPr bwMode="auto">
            <a:xfrm>
              <a:off x="7257" y="1023"/>
              <a:ext cx="7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/>
                <a:t>San Francisco</a:t>
              </a:r>
            </a:p>
          </p:txBody>
        </p:sp>
        <p:sp>
          <p:nvSpPr>
            <p:cNvPr id="857404" name="Text Box 316"/>
            <p:cNvSpPr txBox="1">
              <a:spLocks noChangeArrowheads="1"/>
            </p:cNvSpPr>
            <p:nvPr/>
          </p:nvSpPr>
          <p:spPr bwMode="auto">
            <a:xfrm rot="3213265">
              <a:off x="9222" y="1257"/>
              <a:ext cx="956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Sierra Nevada Mts.</a:t>
              </a:r>
            </a:p>
          </p:txBody>
        </p:sp>
      </p:grpSp>
      <p:grpSp>
        <p:nvGrpSpPr>
          <p:cNvPr id="857336" name="Group 248"/>
          <p:cNvGrpSpPr>
            <a:grpSpLocks/>
          </p:cNvGrpSpPr>
          <p:nvPr/>
        </p:nvGrpSpPr>
        <p:grpSpPr bwMode="auto">
          <a:xfrm>
            <a:off x="0" y="3516313"/>
            <a:ext cx="3143250" cy="3138487"/>
            <a:chOff x="0" y="2215"/>
            <a:chExt cx="1980" cy="1977"/>
          </a:xfrm>
        </p:grpSpPr>
        <p:sp>
          <p:nvSpPr>
            <p:cNvPr id="857249" name="Rectangle 161"/>
            <p:cNvSpPr>
              <a:spLocks noChangeArrowheads="1"/>
            </p:cNvSpPr>
            <p:nvPr/>
          </p:nvSpPr>
          <p:spPr bwMode="auto">
            <a:xfrm>
              <a:off x="24" y="2215"/>
              <a:ext cx="1832" cy="1977"/>
            </a:xfrm>
            <a:prstGeom prst="rect">
              <a:avLst/>
            </a:prstGeom>
            <a:gradFill rotWithShape="1">
              <a:gsLst>
                <a:gs pos="0">
                  <a:srgbClr val="CCECFF"/>
                </a:gs>
                <a:gs pos="100000">
                  <a:srgbClr val="99CC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248" name="Rectangle 160"/>
            <p:cNvSpPr>
              <a:spLocks noChangeArrowheads="1"/>
            </p:cNvSpPr>
            <p:nvPr/>
          </p:nvSpPr>
          <p:spPr bwMode="auto">
            <a:xfrm>
              <a:off x="0" y="2220"/>
              <a:ext cx="1980" cy="18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III. NASA DAAC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MOD01/2/3 - Level 1B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MOD18 – Ocean Color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MOD28 - SST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MOD04 - Aerosol products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MOD05 - Precipitable water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MOD14 – Fire Detection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MOD10 - Snow Cover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MOD12 – Enhanced Veg Index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MOD09 - Land Sfc Reflectance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MOD07 - Atmospheric profiles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MOD35 – Cloud Mask</a:t>
              </a:r>
            </a:p>
          </p:txBody>
        </p:sp>
      </p:grpSp>
      <p:grpSp>
        <p:nvGrpSpPr>
          <p:cNvPr id="857335" name="Group 247"/>
          <p:cNvGrpSpPr>
            <a:grpSpLocks/>
          </p:cNvGrpSpPr>
          <p:nvPr/>
        </p:nvGrpSpPr>
        <p:grpSpPr bwMode="auto">
          <a:xfrm>
            <a:off x="0" y="152400"/>
            <a:ext cx="3095625" cy="3162300"/>
            <a:chOff x="0" y="96"/>
            <a:chExt cx="1950" cy="1992"/>
          </a:xfrm>
        </p:grpSpPr>
        <p:sp>
          <p:nvSpPr>
            <p:cNvPr id="857252" name="Rectangle 164"/>
            <p:cNvSpPr>
              <a:spLocks noChangeArrowheads="1"/>
            </p:cNvSpPr>
            <p:nvPr/>
          </p:nvSpPr>
          <p:spPr bwMode="auto">
            <a:xfrm>
              <a:off x="24" y="96"/>
              <a:ext cx="1832" cy="199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CCECFF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251" name="Rectangle 163"/>
            <p:cNvSpPr>
              <a:spLocks noChangeArrowheads="1"/>
            </p:cNvSpPr>
            <p:nvPr/>
          </p:nvSpPr>
          <p:spPr bwMode="auto">
            <a:xfrm>
              <a:off x="0" y="112"/>
              <a:ext cx="1950" cy="19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CCECFF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I. IMAPP MODIS modules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MOD01/2/3 - Level 1B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MOD18 – Ocean Color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MOD28 – SST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MOD07 - Atmospheric Profiles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MOD14 - Fire Detection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MOD06 – Cloud top Products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MOD35 – Cloud mask</a:t>
              </a:r>
            </a:p>
            <a:p>
              <a:pPr marL="742950" lvl="1" indent="-285750">
                <a:spcBef>
                  <a:spcPct val="20000"/>
                </a:spcBef>
              </a:pPr>
              <a:endParaRPr lang="en-US" sz="1400" b="1">
                <a:latin typeface="Times New Roman" charset="0"/>
              </a:endParaRPr>
            </a:p>
            <a:p>
              <a:pPr marL="342900" indent="-34290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II. IMAPP AIRS/AMSU-A modules</a:t>
              </a:r>
              <a:endParaRPr lang="en-US" b="1"/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AMSU-A Level 1B</a:t>
              </a:r>
            </a:p>
            <a:p>
              <a:pPr marL="742950" lvl="1" indent="-285750">
                <a:spcBef>
                  <a:spcPct val="20000"/>
                </a:spcBef>
              </a:pPr>
              <a:r>
                <a:rPr lang="en-US" sz="1400" b="1">
                  <a:latin typeface="Times New Roman" charset="0"/>
                </a:rPr>
                <a:t>AIRS Level 1B</a:t>
              </a:r>
            </a:p>
          </p:txBody>
        </p:sp>
      </p:grpSp>
      <p:grpSp>
        <p:nvGrpSpPr>
          <p:cNvPr id="857432" name="Group 344"/>
          <p:cNvGrpSpPr>
            <a:grpSpLocks/>
          </p:cNvGrpSpPr>
          <p:nvPr/>
        </p:nvGrpSpPr>
        <p:grpSpPr bwMode="auto">
          <a:xfrm>
            <a:off x="0" y="157163"/>
            <a:ext cx="3143250" cy="6502400"/>
            <a:chOff x="96" y="192"/>
            <a:chExt cx="1980" cy="4096"/>
          </a:xfrm>
        </p:grpSpPr>
        <p:grpSp>
          <p:nvGrpSpPr>
            <p:cNvPr id="857426" name="Group 338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27" name="Rectangle 339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28" name="Rectangle 340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29" name="Group 341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30" name="Rectangle 342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31" name="Rectangle 343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33" name="Group 345"/>
          <p:cNvGrpSpPr>
            <a:grpSpLocks/>
          </p:cNvGrpSpPr>
          <p:nvPr/>
        </p:nvGrpSpPr>
        <p:grpSpPr bwMode="auto">
          <a:xfrm>
            <a:off x="0" y="152400"/>
            <a:ext cx="3143250" cy="6502400"/>
            <a:chOff x="96" y="192"/>
            <a:chExt cx="1980" cy="4096"/>
          </a:xfrm>
        </p:grpSpPr>
        <p:grpSp>
          <p:nvGrpSpPr>
            <p:cNvPr id="857434" name="Group 346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35" name="Rectangle 347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36" name="Rectangle 348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37" name="Group 349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38" name="Rectangle 350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39" name="Rectangle 351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40" name="Group 352"/>
          <p:cNvGrpSpPr>
            <a:grpSpLocks/>
          </p:cNvGrpSpPr>
          <p:nvPr/>
        </p:nvGrpSpPr>
        <p:grpSpPr bwMode="auto">
          <a:xfrm>
            <a:off x="0" y="152400"/>
            <a:ext cx="3143250" cy="6502400"/>
            <a:chOff x="96" y="192"/>
            <a:chExt cx="1980" cy="4096"/>
          </a:xfrm>
        </p:grpSpPr>
        <p:grpSp>
          <p:nvGrpSpPr>
            <p:cNvPr id="857441" name="Group 353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42" name="Rectangle 354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43" name="Rectangle 355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44" name="Group 356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45" name="Rectangle 357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46" name="Rectangle 358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47" name="Group 359"/>
          <p:cNvGrpSpPr>
            <a:grpSpLocks/>
          </p:cNvGrpSpPr>
          <p:nvPr/>
        </p:nvGrpSpPr>
        <p:grpSpPr bwMode="auto">
          <a:xfrm>
            <a:off x="0" y="157163"/>
            <a:ext cx="3143250" cy="6502400"/>
            <a:chOff x="96" y="192"/>
            <a:chExt cx="1980" cy="4096"/>
          </a:xfrm>
        </p:grpSpPr>
        <p:grpSp>
          <p:nvGrpSpPr>
            <p:cNvPr id="857448" name="Group 360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49" name="Rectangle 361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50" name="Rectangle 362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51" name="Group 363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52" name="Rectangle 364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53" name="Rectangle 365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54" name="Group 366"/>
          <p:cNvGrpSpPr>
            <a:grpSpLocks/>
          </p:cNvGrpSpPr>
          <p:nvPr/>
        </p:nvGrpSpPr>
        <p:grpSpPr bwMode="auto">
          <a:xfrm>
            <a:off x="0" y="157163"/>
            <a:ext cx="3143250" cy="6502400"/>
            <a:chOff x="96" y="192"/>
            <a:chExt cx="1980" cy="4096"/>
          </a:xfrm>
        </p:grpSpPr>
        <p:grpSp>
          <p:nvGrpSpPr>
            <p:cNvPr id="857455" name="Group 367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56" name="Rectangle 368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57" name="Rectangle 369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MOD05 -</a:t>
                </a:r>
                <a:r>
                  <a:rPr lang="en-US" sz="1400" b="1" u="sng">
                    <a:effectLst>
                      <a:outerShdw blurRad="38100" dist="38100" dir="2700000" algn="tl">
                        <a:srgbClr val="FFFFFF"/>
                      </a:outerShdw>
                    </a:effectLst>
                    <a:latin typeface="Times New Roman" charset="0"/>
                  </a:rPr>
                  <a:t> </a:t>
                </a: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58" name="Group 370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59" name="Rectangle 371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60" name="Rectangle 372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61" name="Group 373"/>
          <p:cNvGrpSpPr>
            <a:grpSpLocks/>
          </p:cNvGrpSpPr>
          <p:nvPr/>
        </p:nvGrpSpPr>
        <p:grpSpPr bwMode="auto">
          <a:xfrm>
            <a:off x="0" y="152400"/>
            <a:ext cx="3143250" cy="6502400"/>
            <a:chOff x="96" y="192"/>
            <a:chExt cx="1980" cy="4096"/>
          </a:xfrm>
        </p:grpSpPr>
        <p:grpSp>
          <p:nvGrpSpPr>
            <p:cNvPr id="857462" name="Group 374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63" name="Rectangle 375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64" name="Rectangle 376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65" name="Group 377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66" name="Rectangle 378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67" name="Rectangle 379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68" name="Group 380"/>
          <p:cNvGrpSpPr>
            <a:grpSpLocks/>
          </p:cNvGrpSpPr>
          <p:nvPr/>
        </p:nvGrpSpPr>
        <p:grpSpPr bwMode="auto">
          <a:xfrm>
            <a:off x="0" y="150813"/>
            <a:ext cx="3143250" cy="6502400"/>
            <a:chOff x="96" y="192"/>
            <a:chExt cx="1980" cy="4096"/>
          </a:xfrm>
        </p:grpSpPr>
        <p:grpSp>
          <p:nvGrpSpPr>
            <p:cNvPr id="857469" name="Group 381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70" name="Rectangle 382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71" name="Rectangle 383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72" name="Group 384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73" name="Rectangle 385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74" name="Rectangle 386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75" name="Group 387"/>
          <p:cNvGrpSpPr>
            <a:grpSpLocks/>
          </p:cNvGrpSpPr>
          <p:nvPr/>
        </p:nvGrpSpPr>
        <p:grpSpPr bwMode="auto">
          <a:xfrm>
            <a:off x="0" y="150813"/>
            <a:ext cx="3143250" cy="6502400"/>
            <a:chOff x="96" y="192"/>
            <a:chExt cx="1980" cy="4096"/>
          </a:xfrm>
        </p:grpSpPr>
        <p:grpSp>
          <p:nvGrpSpPr>
            <p:cNvPr id="857476" name="Group 388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77" name="Rectangle 389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78" name="Rectangle 390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solidFill>
                      <a:schemeClr val="tx2"/>
                    </a:solidFill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79" name="Group 391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80" name="Rectangle 392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81" name="Rectangle 393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82" name="Group 394"/>
          <p:cNvGrpSpPr>
            <a:grpSpLocks/>
          </p:cNvGrpSpPr>
          <p:nvPr/>
        </p:nvGrpSpPr>
        <p:grpSpPr bwMode="auto">
          <a:xfrm>
            <a:off x="0" y="157163"/>
            <a:ext cx="3143250" cy="6502400"/>
            <a:chOff x="96" y="192"/>
            <a:chExt cx="1980" cy="4096"/>
          </a:xfrm>
        </p:grpSpPr>
        <p:grpSp>
          <p:nvGrpSpPr>
            <p:cNvPr id="857483" name="Group 395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84" name="Rectangle 396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85" name="Rectangle 397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solidFill>
                      <a:schemeClr val="tx2"/>
                    </a:solidFill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86" name="Group 398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87" name="Rectangle 399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88" name="Rectangle 400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89" name="Group 401"/>
          <p:cNvGrpSpPr>
            <a:grpSpLocks/>
          </p:cNvGrpSpPr>
          <p:nvPr/>
        </p:nvGrpSpPr>
        <p:grpSpPr bwMode="auto">
          <a:xfrm>
            <a:off x="0" y="152400"/>
            <a:ext cx="3143250" cy="6502400"/>
            <a:chOff x="96" y="192"/>
            <a:chExt cx="1980" cy="4096"/>
          </a:xfrm>
        </p:grpSpPr>
        <p:grpSp>
          <p:nvGrpSpPr>
            <p:cNvPr id="857490" name="Group 402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91" name="Rectangle 403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92" name="Rectangle 404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solidFill>
                      <a:schemeClr val="tx2"/>
                    </a:solidFill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493" name="Group 405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494" name="Rectangle 406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95" name="Rectangle 407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496" name="Group 408"/>
          <p:cNvGrpSpPr>
            <a:grpSpLocks/>
          </p:cNvGrpSpPr>
          <p:nvPr/>
        </p:nvGrpSpPr>
        <p:grpSpPr bwMode="auto">
          <a:xfrm>
            <a:off x="0" y="152400"/>
            <a:ext cx="3143250" cy="6502400"/>
            <a:chOff x="96" y="192"/>
            <a:chExt cx="1980" cy="4096"/>
          </a:xfrm>
        </p:grpSpPr>
        <p:grpSp>
          <p:nvGrpSpPr>
            <p:cNvPr id="857497" name="Group 409"/>
            <p:cNvGrpSpPr>
              <a:grpSpLocks/>
            </p:cNvGrpSpPr>
            <p:nvPr/>
          </p:nvGrpSpPr>
          <p:grpSpPr bwMode="auto">
            <a:xfrm>
              <a:off x="96" y="2311"/>
              <a:ext cx="1980" cy="1977"/>
              <a:chOff x="0" y="2215"/>
              <a:chExt cx="1980" cy="1977"/>
            </a:xfrm>
          </p:grpSpPr>
          <p:sp>
            <p:nvSpPr>
              <p:cNvPr id="857498" name="Rectangle 410"/>
              <p:cNvSpPr>
                <a:spLocks noChangeArrowheads="1"/>
              </p:cNvSpPr>
              <p:nvPr/>
            </p:nvSpPr>
            <p:spPr bwMode="auto">
              <a:xfrm>
                <a:off x="24" y="2215"/>
                <a:ext cx="1832" cy="1977"/>
              </a:xfrm>
              <a:prstGeom prst="rect">
                <a:avLst/>
              </a:prstGeom>
              <a:gradFill rotWithShape="1">
                <a:gsLst>
                  <a:gs pos="0">
                    <a:srgbClr val="CCECFF"/>
                  </a:gs>
                  <a:gs pos="100000">
                    <a:srgbClr val="99C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499" name="Rectangle 411"/>
              <p:cNvSpPr>
                <a:spLocks noChangeArrowheads="1"/>
              </p:cNvSpPr>
              <p:nvPr/>
            </p:nvSpPr>
            <p:spPr bwMode="auto">
              <a:xfrm>
                <a:off x="0" y="2220"/>
                <a:ext cx="1980" cy="18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III. NASA DAAC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MOD28 -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MOD04 - Aerosol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MOD05 - Precipitable water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–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solidFill>
                      <a:schemeClr val="tx2"/>
                    </a:solidFill>
                    <a:latin typeface="Times New Roman" charset="0"/>
                  </a:rPr>
                  <a:t>MOD10 - Snow Cover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MOD12 – Enhanced Veg Index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MOD09 - Land Sfc Reflectance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</p:txBody>
          </p:sp>
        </p:grpSp>
        <p:grpSp>
          <p:nvGrpSpPr>
            <p:cNvPr id="857500" name="Group 412"/>
            <p:cNvGrpSpPr>
              <a:grpSpLocks/>
            </p:cNvGrpSpPr>
            <p:nvPr/>
          </p:nvGrpSpPr>
          <p:grpSpPr bwMode="auto">
            <a:xfrm>
              <a:off x="96" y="192"/>
              <a:ext cx="1950" cy="1992"/>
              <a:chOff x="0" y="96"/>
              <a:chExt cx="1950" cy="1992"/>
            </a:xfrm>
          </p:grpSpPr>
          <p:sp>
            <p:nvSpPr>
              <p:cNvPr id="857501" name="Rectangle 413"/>
              <p:cNvSpPr>
                <a:spLocks noChangeArrowheads="1"/>
              </p:cNvSpPr>
              <p:nvPr/>
            </p:nvSpPr>
            <p:spPr bwMode="auto">
              <a:xfrm>
                <a:off x="24" y="96"/>
                <a:ext cx="1832" cy="1992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100000">
                    <a:srgbClr val="CCECFF"/>
                  </a:gs>
                </a:gsLst>
                <a:lin ang="5400000" scaled="1"/>
              </a:gra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502" name="Rectangle 414"/>
              <p:cNvSpPr>
                <a:spLocks noChangeArrowheads="1"/>
              </p:cNvSpPr>
              <p:nvPr/>
            </p:nvSpPr>
            <p:spPr bwMode="auto">
              <a:xfrm>
                <a:off x="0" y="112"/>
                <a:ext cx="1950" cy="19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CCEC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I. IMAPP MODIS modules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MOD01/2/3 -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MOD18 – Ocean Color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MOD28 – SST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MOD07 - Atmospheric Profiles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MOD14 - Fire Detection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MOD06 – Cloud top Products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MOD35 – Cloud mask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endParaRPr lang="en-US" sz="1400" b="1">
                  <a:latin typeface="Times New Roman" charset="0"/>
                </a:endParaRPr>
              </a:p>
              <a:p>
                <a:pPr marL="342900" indent="-34290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II. IMAPP AIRS/AMSU-A modules</a:t>
                </a:r>
                <a:endParaRPr lang="en-US" b="1"/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>
                    <a:latin typeface="Times New Roman" charset="0"/>
                  </a:rPr>
                  <a:t>AMSU-A Level 1B</a:t>
                </a:r>
              </a:p>
              <a:p>
                <a:pPr marL="742950" lvl="1" indent="-285750">
                  <a:spcBef>
                    <a:spcPct val="20000"/>
                  </a:spcBef>
                </a:pPr>
                <a:r>
                  <a:rPr lang="en-US" sz="1400" b="1" u="sng">
                    <a:solidFill>
                      <a:srgbClr val="FF3300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Times New Roman" charset="0"/>
                  </a:rPr>
                  <a:t>AIRS Level 1B</a:t>
                </a:r>
              </a:p>
            </p:txBody>
          </p:sp>
        </p:grpSp>
      </p:grpSp>
      <p:grpSp>
        <p:nvGrpSpPr>
          <p:cNvPr id="857544" name="Group 456"/>
          <p:cNvGrpSpPr>
            <a:grpSpLocks/>
          </p:cNvGrpSpPr>
          <p:nvPr/>
        </p:nvGrpSpPr>
        <p:grpSpPr bwMode="auto">
          <a:xfrm>
            <a:off x="3011488" y="0"/>
            <a:ext cx="6132512" cy="6858000"/>
            <a:chOff x="1897" y="0"/>
            <a:chExt cx="3863" cy="4320"/>
          </a:xfrm>
        </p:grpSpPr>
        <p:pic>
          <p:nvPicPr>
            <p:cNvPr id="857503" name="Picture 415" descr=" oct2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" y="0"/>
              <a:ext cx="3863" cy="4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510" name="Text Box 422"/>
            <p:cNvSpPr txBox="1">
              <a:spLocks noChangeArrowheads="1"/>
            </p:cNvSpPr>
            <p:nvPr/>
          </p:nvSpPr>
          <p:spPr bwMode="auto">
            <a:xfrm>
              <a:off x="1897" y="3552"/>
              <a:ext cx="1716" cy="76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700" b="1">
                  <a:solidFill>
                    <a:srgbClr val="FFFF00"/>
                  </a:solidFill>
                </a:rPr>
                <a:t>Terra - MODIS RGB with</a:t>
              </a:r>
            </a:p>
            <a:p>
              <a:pPr algn="ctr"/>
              <a:r>
                <a:rPr lang="en-US" sz="1700" b="1">
                  <a:solidFill>
                    <a:srgbClr val="FFFF00"/>
                  </a:solidFill>
                </a:rPr>
                <a:t>Fire Detection Overlaid</a:t>
              </a:r>
            </a:p>
            <a:p>
              <a:pPr algn="ctr"/>
              <a:r>
                <a:rPr lang="en-US" sz="1400" b="1">
                  <a:solidFill>
                    <a:srgbClr val="FFFF00"/>
                  </a:solidFill>
                </a:rPr>
                <a:t>October 26, 2003</a:t>
              </a:r>
            </a:p>
            <a:p>
              <a:pPr algn="ctr"/>
              <a:r>
                <a:rPr lang="en-US" sz="1300" b="1">
                  <a:solidFill>
                    <a:srgbClr val="FFFF00"/>
                  </a:solidFill>
                </a:rPr>
                <a:t>(University of Texas at Austin </a:t>
              </a:r>
            </a:p>
            <a:p>
              <a:pPr algn="ctr"/>
              <a:r>
                <a:rPr lang="en-US" sz="1300" b="1">
                  <a:solidFill>
                    <a:srgbClr val="FFFF00"/>
                  </a:solidFill>
                </a:rPr>
                <a:t>4.5m TeraScan X-Band System)</a:t>
              </a:r>
            </a:p>
          </p:txBody>
        </p:sp>
        <p:sp>
          <p:nvSpPr>
            <p:cNvPr id="857511" name="Oval 423"/>
            <p:cNvSpPr>
              <a:spLocks noChangeArrowheads="1"/>
            </p:cNvSpPr>
            <p:nvPr/>
          </p:nvSpPr>
          <p:spPr bwMode="auto">
            <a:xfrm>
              <a:off x="4485" y="3998"/>
              <a:ext cx="32" cy="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512" name="Text Box 424"/>
            <p:cNvSpPr txBox="1">
              <a:spLocks noChangeArrowheads="1"/>
            </p:cNvSpPr>
            <p:nvPr/>
          </p:nvSpPr>
          <p:spPr bwMode="auto">
            <a:xfrm>
              <a:off x="2009" y="1865"/>
              <a:ext cx="71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San Francisco</a:t>
              </a:r>
            </a:p>
          </p:txBody>
        </p:sp>
        <p:sp>
          <p:nvSpPr>
            <p:cNvPr id="857513" name="Text Box 425"/>
            <p:cNvSpPr txBox="1">
              <a:spLocks noChangeArrowheads="1"/>
            </p:cNvSpPr>
            <p:nvPr/>
          </p:nvSpPr>
          <p:spPr bwMode="auto">
            <a:xfrm>
              <a:off x="4464" y="3920"/>
              <a:ext cx="4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San Diego</a:t>
              </a:r>
            </a:p>
          </p:txBody>
        </p:sp>
        <p:sp>
          <p:nvSpPr>
            <p:cNvPr id="857514" name="Text Box 426"/>
            <p:cNvSpPr txBox="1">
              <a:spLocks noChangeArrowheads="1"/>
            </p:cNvSpPr>
            <p:nvPr/>
          </p:nvSpPr>
          <p:spPr bwMode="auto">
            <a:xfrm>
              <a:off x="3578" y="3490"/>
              <a:ext cx="5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Los Angeles</a:t>
              </a:r>
            </a:p>
          </p:txBody>
        </p:sp>
        <p:sp>
          <p:nvSpPr>
            <p:cNvPr id="857515" name="Oval 427"/>
            <p:cNvSpPr>
              <a:spLocks noChangeArrowheads="1"/>
            </p:cNvSpPr>
            <p:nvPr/>
          </p:nvSpPr>
          <p:spPr bwMode="auto">
            <a:xfrm>
              <a:off x="4099" y="3542"/>
              <a:ext cx="32" cy="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516" name="Oval 428"/>
            <p:cNvSpPr>
              <a:spLocks noChangeArrowheads="1"/>
            </p:cNvSpPr>
            <p:nvPr/>
          </p:nvSpPr>
          <p:spPr bwMode="auto">
            <a:xfrm>
              <a:off x="2685" y="1922"/>
              <a:ext cx="32" cy="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540" name="Text Box 452"/>
            <p:cNvSpPr txBox="1">
              <a:spLocks noChangeArrowheads="1"/>
            </p:cNvSpPr>
            <p:nvPr/>
          </p:nvSpPr>
          <p:spPr bwMode="auto">
            <a:xfrm>
              <a:off x="4633" y="2513"/>
              <a:ext cx="557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Las Vegas</a:t>
              </a:r>
            </a:p>
          </p:txBody>
        </p:sp>
        <p:sp>
          <p:nvSpPr>
            <p:cNvPr id="857541" name="Oval 453"/>
            <p:cNvSpPr>
              <a:spLocks noChangeArrowheads="1"/>
            </p:cNvSpPr>
            <p:nvPr/>
          </p:nvSpPr>
          <p:spPr bwMode="auto">
            <a:xfrm>
              <a:off x="5133" y="2602"/>
              <a:ext cx="32" cy="32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57543" name="Group 455"/>
          <p:cNvGrpSpPr>
            <a:grpSpLocks/>
          </p:cNvGrpSpPr>
          <p:nvPr/>
        </p:nvGrpSpPr>
        <p:grpSpPr bwMode="auto">
          <a:xfrm>
            <a:off x="3027363" y="0"/>
            <a:ext cx="6116637" cy="6889750"/>
            <a:chOff x="1907" y="0"/>
            <a:chExt cx="3853" cy="4340"/>
          </a:xfrm>
        </p:grpSpPr>
        <p:pic>
          <p:nvPicPr>
            <p:cNvPr id="857506" name="Picture 418" descr=" oct2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0" y="0"/>
              <a:ext cx="3840" cy="4326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509" name="Text Box 421"/>
            <p:cNvSpPr txBox="1">
              <a:spLocks noChangeArrowheads="1"/>
            </p:cNvSpPr>
            <p:nvPr/>
          </p:nvSpPr>
          <p:spPr bwMode="auto">
            <a:xfrm>
              <a:off x="1907" y="3532"/>
              <a:ext cx="1812" cy="8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Terra - MODIS RGB with</a:t>
              </a:r>
            </a:p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Fire Detection Overlaid</a:t>
              </a:r>
            </a:p>
            <a:p>
              <a:pPr algn="ctr"/>
              <a:r>
                <a:rPr lang="en-US" sz="1600" b="1">
                  <a:solidFill>
                    <a:srgbClr val="FFFF00"/>
                  </a:solidFill>
                </a:rPr>
                <a:t>October 26, 2003</a:t>
              </a:r>
            </a:p>
            <a:p>
              <a:pPr algn="ctr"/>
              <a:r>
                <a:rPr lang="en-US" sz="1300" b="1">
                  <a:solidFill>
                    <a:srgbClr val="FFFF00"/>
                  </a:solidFill>
                </a:rPr>
                <a:t>(University of Texas at Austin </a:t>
              </a:r>
            </a:p>
            <a:p>
              <a:pPr algn="ctr"/>
              <a:r>
                <a:rPr lang="en-US" sz="1300" b="1">
                  <a:solidFill>
                    <a:srgbClr val="FFFF00"/>
                  </a:solidFill>
                </a:rPr>
                <a:t>4.5m TeraScan X-Band System)</a:t>
              </a:r>
            </a:p>
          </p:txBody>
        </p:sp>
        <p:sp>
          <p:nvSpPr>
            <p:cNvPr id="857519" name="Text Box 431"/>
            <p:cNvSpPr txBox="1">
              <a:spLocks noChangeArrowheads="1"/>
            </p:cNvSpPr>
            <p:nvPr/>
          </p:nvSpPr>
          <p:spPr bwMode="auto">
            <a:xfrm>
              <a:off x="4861" y="3024"/>
              <a:ext cx="572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San Diego</a:t>
              </a:r>
            </a:p>
          </p:txBody>
        </p:sp>
        <p:sp>
          <p:nvSpPr>
            <p:cNvPr id="857520" name="Text Box 432"/>
            <p:cNvSpPr txBox="1">
              <a:spLocks noChangeArrowheads="1"/>
            </p:cNvSpPr>
            <p:nvPr/>
          </p:nvSpPr>
          <p:spPr bwMode="auto">
            <a:xfrm>
              <a:off x="3395" y="1222"/>
              <a:ext cx="474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</a:t>
              </a:r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 </a:t>
              </a:r>
            </a:p>
            <a:p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Angeles</a:t>
              </a:r>
            </a:p>
          </p:txBody>
        </p:sp>
        <p:sp>
          <p:nvSpPr>
            <p:cNvPr id="857522" name="Oval 434"/>
            <p:cNvSpPr>
              <a:spLocks noChangeArrowheads="1"/>
            </p:cNvSpPr>
            <p:nvPr/>
          </p:nvSpPr>
          <p:spPr bwMode="auto">
            <a:xfrm>
              <a:off x="3564" y="1506"/>
              <a:ext cx="68" cy="71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523" name="Oval 435"/>
            <p:cNvSpPr>
              <a:spLocks noChangeArrowheads="1"/>
            </p:cNvSpPr>
            <p:nvPr/>
          </p:nvSpPr>
          <p:spPr bwMode="auto">
            <a:xfrm>
              <a:off x="4838" y="3071"/>
              <a:ext cx="68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524" name="Oval 436"/>
            <p:cNvSpPr>
              <a:spLocks noChangeArrowheads="1"/>
            </p:cNvSpPr>
            <p:nvPr/>
          </p:nvSpPr>
          <p:spPr bwMode="auto">
            <a:xfrm>
              <a:off x="4916" y="2820"/>
              <a:ext cx="68" cy="72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525" name="Text Box 437"/>
            <p:cNvSpPr txBox="1">
              <a:spLocks noChangeArrowheads="1"/>
            </p:cNvSpPr>
            <p:nvPr/>
          </p:nvSpPr>
          <p:spPr bwMode="auto">
            <a:xfrm>
              <a:off x="4399" y="2756"/>
              <a:ext cx="528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rgbClr val="FFFF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SeaSpace</a:t>
              </a:r>
            </a:p>
          </p:txBody>
        </p:sp>
        <p:sp>
          <p:nvSpPr>
            <p:cNvPr id="857526" name="Text Box 438"/>
            <p:cNvSpPr txBox="1">
              <a:spLocks noChangeArrowheads="1"/>
            </p:cNvSpPr>
            <p:nvPr/>
          </p:nvSpPr>
          <p:spPr bwMode="auto">
            <a:xfrm>
              <a:off x="5120" y="3492"/>
              <a:ext cx="523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Otay Fire</a:t>
              </a:r>
            </a:p>
          </p:txBody>
        </p:sp>
        <p:sp>
          <p:nvSpPr>
            <p:cNvPr id="857527" name="Text Box 439"/>
            <p:cNvSpPr txBox="1">
              <a:spLocks noChangeArrowheads="1"/>
            </p:cNvSpPr>
            <p:nvPr/>
          </p:nvSpPr>
          <p:spPr bwMode="auto">
            <a:xfrm>
              <a:off x="5348" y="2716"/>
              <a:ext cx="40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Cedar </a:t>
              </a:r>
            </a:p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Fire</a:t>
              </a:r>
            </a:p>
          </p:txBody>
        </p:sp>
        <p:sp>
          <p:nvSpPr>
            <p:cNvPr id="857528" name="Text Box 440"/>
            <p:cNvSpPr txBox="1">
              <a:spLocks noChangeArrowheads="1"/>
            </p:cNvSpPr>
            <p:nvPr/>
          </p:nvSpPr>
          <p:spPr bwMode="auto">
            <a:xfrm>
              <a:off x="5234" y="2238"/>
              <a:ext cx="49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Paradise</a:t>
              </a:r>
            </a:p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  Fire</a:t>
              </a:r>
            </a:p>
          </p:txBody>
        </p:sp>
        <p:sp>
          <p:nvSpPr>
            <p:cNvPr id="857529" name="Line 441"/>
            <p:cNvSpPr>
              <a:spLocks noChangeShapeType="1"/>
            </p:cNvSpPr>
            <p:nvPr/>
          </p:nvSpPr>
          <p:spPr bwMode="auto">
            <a:xfrm flipH="1">
              <a:off x="4514" y="625"/>
              <a:ext cx="72" cy="32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530" name="Text Box 442"/>
            <p:cNvSpPr txBox="1">
              <a:spLocks noChangeArrowheads="1"/>
            </p:cNvSpPr>
            <p:nvPr/>
          </p:nvSpPr>
          <p:spPr bwMode="auto">
            <a:xfrm>
              <a:off x="4172" y="421"/>
              <a:ext cx="599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Grand Prix</a:t>
              </a:r>
            </a:p>
            <a:p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     Fire</a:t>
              </a:r>
            </a:p>
          </p:txBody>
        </p:sp>
        <p:sp>
          <p:nvSpPr>
            <p:cNvPr id="857531" name="Line 443"/>
            <p:cNvSpPr>
              <a:spLocks noChangeShapeType="1"/>
            </p:cNvSpPr>
            <p:nvPr/>
          </p:nvSpPr>
          <p:spPr bwMode="auto">
            <a:xfrm>
              <a:off x="2636" y="643"/>
              <a:ext cx="156" cy="239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532" name="Line 444"/>
            <p:cNvSpPr>
              <a:spLocks noChangeShapeType="1"/>
            </p:cNvSpPr>
            <p:nvPr/>
          </p:nvSpPr>
          <p:spPr bwMode="auto">
            <a:xfrm flipH="1" flipV="1">
              <a:off x="5270" y="3326"/>
              <a:ext cx="54" cy="197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534" name="Text Box 446"/>
            <p:cNvSpPr txBox="1">
              <a:spLocks noChangeArrowheads="1"/>
            </p:cNvSpPr>
            <p:nvPr/>
          </p:nvSpPr>
          <p:spPr bwMode="auto">
            <a:xfrm>
              <a:off x="4592" y="1598"/>
              <a:ext cx="438" cy="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Roblar </a:t>
              </a:r>
            </a:p>
            <a:p>
              <a:r>
                <a:rPr lang="en-US" sz="1200" b="1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  Fire</a:t>
              </a:r>
            </a:p>
          </p:txBody>
        </p:sp>
        <p:sp>
          <p:nvSpPr>
            <p:cNvPr id="857535" name="Text Box 447"/>
            <p:cNvSpPr txBox="1">
              <a:spLocks noChangeArrowheads="1"/>
            </p:cNvSpPr>
            <p:nvPr/>
          </p:nvSpPr>
          <p:spPr bwMode="auto">
            <a:xfrm>
              <a:off x="2360" y="511"/>
              <a:ext cx="497" cy="1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Piru Fire</a:t>
              </a:r>
            </a:p>
          </p:txBody>
        </p:sp>
        <p:sp>
          <p:nvSpPr>
            <p:cNvPr id="857536" name="Line 448"/>
            <p:cNvSpPr>
              <a:spLocks noChangeShapeType="1"/>
            </p:cNvSpPr>
            <p:nvPr/>
          </p:nvSpPr>
          <p:spPr bwMode="auto">
            <a:xfrm flipH="1">
              <a:off x="4604" y="1767"/>
              <a:ext cx="72" cy="32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7537" name="Line 449"/>
            <p:cNvSpPr>
              <a:spLocks noChangeShapeType="1"/>
            </p:cNvSpPr>
            <p:nvPr/>
          </p:nvSpPr>
          <p:spPr bwMode="auto">
            <a:xfrm flipH="1" flipV="1">
              <a:off x="5102" y="2334"/>
              <a:ext cx="198" cy="48"/>
            </a:xfrm>
            <a:prstGeom prst="line">
              <a:avLst/>
            </a:prstGeom>
            <a:noFill/>
            <a:ln w="190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noFill/>
                </a14:hiddenFill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57381" name="Group 293"/>
          <p:cNvGrpSpPr>
            <a:grpSpLocks/>
          </p:cNvGrpSpPr>
          <p:nvPr/>
        </p:nvGrpSpPr>
        <p:grpSpPr bwMode="auto">
          <a:xfrm>
            <a:off x="3040063" y="0"/>
            <a:ext cx="6103937" cy="6858000"/>
            <a:chOff x="0" y="-4683"/>
            <a:chExt cx="3845" cy="4320"/>
          </a:xfrm>
        </p:grpSpPr>
        <p:pic>
          <p:nvPicPr>
            <p:cNvPr id="857338" name="Picture 250" descr="snowcloud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4683"/>
              <a:ext cx="3845" cy="4320"/>
            </a:xfrm>
            <a:prstGeom prst="rect">
              <a:avLst/>
            </a:prstGeom>
            <a:noFill/>
            <a:ln w="2857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350" name="Text Box 262"/>
            <p:cNvSpPr txBox="1">
              <a:spLocks noChangeArrowheads="1"/>
            </p:cNvSpPr>
            <p:nvPr/>
          </p:nvSpPr>
          <p:spPr bwMode="auto">
            <a:xfrm rot="3541301">
              <a:off x="967" y="-2694"/>
              <a:ext cx="1095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Sierra Nevada Mts.</a:t>
              </a:r>
            </a:p>
          </p:txBody>
        </p:sp>
        <p:sp>
          <p:nvSpPr>
            <p:cNvPr id="857352" name="Text Box 264"/>
            <p:cNvSpPr txBox="1">
              <a:spLocks noChangeArrowheads="1"/>
            </p:cNvSpPr>
            <p:nvPr/>
          </p:nvSpPr>
          <p:spPr bwMode="auto">
            <a:xfrm>
              <a:off x="2035" y="-1335"/>
              <a:ext cx="548" cy="17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 b="1">
                  <a:solidFill>
                    <a:schemeClr val="bg1"/>
                  </a:solidFill>
                </a:rPr>
                <a:t>Mt. Baldy</a:t>
              </a:r>
            </a:p>
          </p:txBody>
        </p:sp>
        <p:sp>
          <p:nvSpPr>
            <p:cNvPr id="857359" name="Text Box 271"/>
            <p:cNvSpPr txBox="1">
              <a:spLocks noChangeArrowheads="1"/>
            </p:cNvSpPr>
            <p:nvPr/>
          </p:nvSpPr>
          <p:spPr bwMode="auto">
            <a:xfrm>
              <a:off x="16" y="-771"/>
              <a:ext cx="1604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MODIS Snow Product</a:t>
              </a:r>
            </a:p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February 18, 2003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  <p:sp>
          <p:nvSpPr>
            <p:cNvPr id="857360" name="Text Box 272"/>
            <p:cNvSpPr txBox="1">
              <a:spLocks noChangeArrowheads="1"/>
            </p:cNvSpPr>
            <p:nvPr/>
          </p:nvSpPr>
          <p:spPr bwMode="auto">
            <a:xfrm rot="3541301">
              <a:off x="236" y="-3674"/>
              <a:ext cx="84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Coastal Range</a:t>
              </a:r>
            </a:p>
          </p:txBody>
        </p:sp>
        <p:grpSp>
          <p:nvGrpSpPr>
            <p:cNvPr id="857370" name="Group 282"/>
            <p:cNvGrpSpPr>
              <a:grpSpLocks/>
            </p:cNvGrpSpPr>
            <p:nvPr/>
          </p:nvGrpSpPr>
          <p:grpSpPr bwMode="auto">
            <a:xfrm>
              <a:off x="80" y="-1628"/>
              <a:ext cx="426" cy="725"/>
              <a:chOff x="4539" y="-4042"/>
              <a:chExt cx="426" cy="725"/>
            </a:xfrm>
          </p:grpSpPr>
          <p:grpSp>
            <p:nvGrpSpPr>
              <p:cNvPr id="857364" name="Group 276"/>
              <p:cNvGrpSpPr>
                <a:grpSpLocks/>
              </p:cNvGrpSpPr>
              <p:nvPr/>
            </p:nvGrpSpPr>
            <p:grpSpPr bwMode="auto">
              <a:xfrm>
                <a:off x="4579" y="-4014"/>
                <a:ext cx="347" cy="676"/>
                <a:chOff x="4456" y="-3760"/>
                <a:chExt cx="326" cy="422"/>
              </a:xfrm>
            </p:grpSpPr>
            <p:pic>
              <p:nvPicPr>
                <p:cNvPr id="857361" name="Picture 273" descr="wedge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77" t="93947" r="43108" b="827"/>
                <a:stretch>
                  <a:fillRect/>
                </a:stretch>
              </p:blipFill>
              <p:spPr bwMode="auto">
                <a:xfrm>
                  <a:off x="4456" y="-3439"/>
                  <a:ext cx="325" cy="10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7362" name="Picture 274" descr="wedge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77" t="19090" r="43108" b="68597"/>
                <a:stretch>
                  <a:fillRect/>
                </a:stretch>
              </p:blipFill>
              <p:spPr bwMode="auto">
                <a:xfrm>
                  <a:off x="4457" y="-3671"/>
                  <a:ext cx="325" cy="23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57363" name="Picture 275" descr="wedge2"/>
                <p:cNvPicPr>
                  <a:picLocks noChangeAspect="1" noChangeArrowheads="1"/>
                </p:cNvPicPr>
                <p:nvPr/>
              </p:nvPicPr>
              <p:blipFill>
                <a:blip r:embed="rId1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21777" t="8536" r="43108" b="86911"/>
                <a:stretch>
                  <a:fillRect/>
                </a:stretch>
              </p:blipFill>
              <p:spPr bwMode="auto">
                <a:xfrm>
                  <a:off x="4457" y="-3760"/>
                  <a:ext cx="325" cy="88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sp>
            <p:nvSpPr>
              <p:cNvPr id="857365" name="Rectangle 277"/>
              <p:cNvSpPr>
                <a:spLocks noChangeArrowheads="1"/>
              </p:cNvSpPr>
              <p:nvPr/>
            </p:nvSpPr>
            <p:spPr bwMode="auto">
              <a:xfrm>
                <a:off x="4581" y="-4015"/>
                <a:ext cx="344" cy="67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57366" name="Text Box 278"/>
              <p:cNvSpPr txBox="1">
                <a:spLocks noChangeArrowheads="1"/>
              </p:cNvSpPr>
              <p:nvPr/>
            </p:nvSpPr>
            <p:spPr bwMode="auto">
              <a:xfrm>
                <a:off x="4539" y="-3672"/>
                <a:ext cx="425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Cloud</a:t>
                </a:r>
              </a:p>
            </p:txBody>
          </p:sp>
          <p:sp>
            <p:nvSpPr>
              <p:cNvPr id="857367" name="Text Box 279"/>
              <p:cNvSpPr txBox="1">
                <a:spLocks noChangeArrowheads="1"/>
              </p:cNvSpPr>
              <p:nvPr/>
            </p:nvSpPr>
            <p:spPr bwMode="auto">
              <a:xfrm>
                <a:off x="4546" y="-3876"/>
                <a:ext cx="419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Water</a:t>
                </a:r>
              </a:p>
            </p:txBody>
          </p:sp>
          <p:sp>
            <p:nvSpPr>
              <p:cNvPr id="857368" name="Text Box 280"/>
              <p:cNvSpPr txBox="1">
                <a:spLocks noChangeArrowheads="1"/>
              </p:cNvSpPr>
              <p:nvPr/>
            </p:nvSpPr>
            <p:spPr bwMode="auto">
              <a:xfrm>
                <a:off x="4569" y="-4042"/>
                <a:ext cx="373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>
                    <a:solidFill>
                      <a:schemeClr val="bg1"/>
                    </a:solidFill>
                  </a:rPr>
                  <a:t>Land</a:t>
                </a:r>
              </a:p>
            </p:txBody>
          </p:sp>
          <p:sp>
            <p:nvSpPr>
              <p:cNvPr id="857369" name="Text Box 281"/>
              <p:cNvSpPr txBox="1">
                <a:spLocks noChangeArrowheads="1"/>
              </p:cNvSpPr>
              <p:nvPr/>
            </p:nvSpPr>
            <p:spPr bwMode="auto">
              <a:xfrm>
                <a:off x="4557" y="-3509"/>
                <a:ext cx="394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xmlns:mv="urn:schemas-microsoft-com:mac:vml" xmlns:mc="http://schemas.openxmlformats.org/markup-compatibility/2006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Snow</a:t>
                </a:r>
              </a:p>
            </p:txBody>
          </p:sp>
        </p:grpSp>
        <p:sp>
          <p:nvSpPr>
            <p:cNvPr id="857371" name="Text Box 283"/>
            <p:cNvSpPr txBox="1">
              <a:spLocks noChangeArrowheads="1"/>
            </p:cNvSpPr>
            <p:nvPr/>
          </p:nvSpPr>
          <p:spPr bwMode="auto">
            <a:xfrm>
              <a:off x="174" y="-2634"/>
              <a:ext cx="61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San Francisco</a:t>
              </a:r>
            </a:p>
          </p:txBody>
        </p:sp>
        <p:sp>
          <p:nvSpPr>
            <p:cNvPr id="857372" name="Text Box 284"/>
            <p:cNvSpPr txBox="1">
              <a:spLocks noChangeArrowheads="1"/>
            </p:cNvSpPr>
            <p:nvPr/>
          </p:nvSpPr>
          <p:spPr bwMode="auto">
            <a:xfrm>
              <a:off x="1528" y="-1098"/>
              <a:ext cx="56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Los Angeles</a:t>
              </a:r>
            </a:p>
          </p:txBody>
        </p:sp>
        <p:sp>
          <p:nvSpPr>
            <p:cNvPr id="857373" name="Text Box 285"/>
            <p:cNvSpPr txBox="1">
              <a:spLocks noChangeArrowheads="1"/>
            </p:cNvSpPr>
            <p:nvPr/>
          </p:nvSpPr>
          <p:spPr bwMode="auto">
            <a:xfrm>
              <a:off x="1960" y="-666"/>
              <a:ext cx="496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San Diego</a:t>
              </a:r>
            </a:p>
          </p:txBody>
        </p:sp>
        <p:sp>
          <p:nvSpPr>
            <p:cNvPr id="857374" name="Text Box 286"/>
            <p:cNvSpPr txBox="1">
              <a:spLocks noChangeArrowheads="1"/>
            </p:cNvSpPr>
            <p:nvPr/>
          </p:nvSpPr>
          <p:spPr bwMode="auto">
            <a:xfrm>
              <a:off x="2878" y="-2184"/>
              <a:ext cx="483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Las Vegas</a:t>
              </a:r>
            </a:p>
          </p:txBody>
        </p:sp>
        <p:sp>
          <p:nvSpPr>
            <p:cNvPr id="857375" name="Oval 287"/>
            <p:cNvSpPr>
              <a:spLocks noChangeArrowheads="1"/>
            </p:cNvSpPr>
            <p:nvPr/>
          </p:nvSpPr>
          <p:spPr bwMode="auto">
            <a:xfrm>
              <a:off x="744" y="-2584"/>
              <a:ext cx="5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376" name="Oval 288"/>
            <p:cNvSpPr>
              <a:spLocks noChangeArrowheads="1"/>
            </p:cNvSpPr>
            <p:nvPr/>
          </p:nvSpPr>
          <p:spPr bwMode="auto">
            <a:xfrm>
              <a:off x="2070" y="-1090"/>
              <a:ext cx="5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377" name="Oval 289"/>
            <p:cNvSpPr>
              <a:spLocks noChangeArrowheads="1"/>
            </p:cNvSpPr>
            <p:nvPr/>
          </p:nvSpPr>
          <p:spPr bwMode="auto">
            <a:xfrm>
              <a:off x="2424" y="-640"/>
              <a:ext cx="5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378" name="Oval 290"/>
            <p:cNvSpPr>
              <a:spLocks noChangeArrowheads="1"/>
            </p:cNvSpPr>
            <p:nvPr/>
          </p:nvSpPr>
          <p:spPr bwMode="auto">
            <a:xfrm>
              <a:off x="3102" y="-2032"/>
              <a:ext cx="5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379" name="Text Box 291"/>
            <p:cNvSpPr txBox="1">
              <a:spLocks noChangeArrowheads="1"/>
            </p:cNvSpPr>
            <p:nvPr/>
          </p:nvSpPr>
          <p:spPr bwMode="auto">
            <a:xfrm>
              <a:off x="1576" y="-3348"/>
              <a:ext cx="307" cy="1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000" b="1">
                  <a:solidFill>
                    <a:schemeClr val="bg1"/>
                  </a:solidFill>
                </a:rPr>
                <a:t>Reno</a:t>
              </a:r>
            </a:p>
          </p:txBody>
        </p:sp>
        <p:sp>
          <p:nvSpPr>
            <p:cNvPr id="857380" name="Oval 292"/>
            <p:cNvSpPr>
              <a:spLocks noChangeArrowheads="1"/>
            </p:cNvSpPr>
            <p:nvPr/>
          </p:nvSpPr>
          <p:spPr bwMode="auto">
            <a:xfrm>
              <a:off x="1566" y="-3340"/>
              <a:ext cx="56" cy="64"/>
            </a:xfrm>
            <a:prstGeom prst="ellipse">
              <a:avLst/>
            </a:prstGeom>
            <a:solidFill>
              <a:srgbClr val="FF33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57130" name="Rectangle 42"/>
          <p:cNvSpPr>
            <a:spLocks noChangeArrowheads="1"/>
          </p:cNvSpPr>
          <p:nvPr/>
        </p:nvSpPr>
        <p:spPr bwMode="auto">
          <a:xfrm>
            <a:off x="3756025" y="2644775"/>
            <a:ext cx="1501775" cy="186055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7347" name="Group 259"/>
          <p:cNvGrpSpPr>
            <a:grpSpLocks/>
          </p:cNvGrpSpPr>
          <p:nvPr/>
        </p:nvGrpSpPr>
        <p:grpSpPr bwMode="auto">
          <a:xfrm>
            <a:off x="3028950" y="0"/>
            <a:ext cx="6115050" cy="6858000"/>
            <a:chOff x="1908" y="0"/>
            <a:chExt cx="3852" cy="4320"/>
          </a:xfrm>
        </p:grpSpPr>
        <p:grpSp>
          <p:nvGrpSpPr>
            <p:cNvPr id="857228" name="Group 140"/>
            <p:cNvGrpSpPr>
              <a:grpSpLocks/>
            </p:cNvGrpSpPr>
            <p:nvPr/>
          </p:nvGrpSpPr>
          <p:grpSpPr bwMode="auto">
            <a:xfrm>
              <a:off x="1908" y="0"/>
              <a:ext cx="3852" cy="4320"/>
              <a:chOff x="2324" y="610"/>
              <a:chExt cx="3852" cy="4320"/>
            </a:xfrm>
          </p:grpSpPr>
          <p:sp>
            <p:nvSpPr>
              <p:cNvPr id="857162" name="Rectangle 74"/>
              <p:cNvSpPr>
                <a:spLocks noChangeArrowheads="1"/>
              </p:cNvSpPr>
              <p:nvPr/>
            </p:nvSpPr>
            <p:spPr bwMode="auto">
              <a:xfrm>
                <a:off x="2324" y="610"/>
                <a:ext cx="3852" cy="43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857227" name="Group 139"/>
              <p:cNvGrpSpPr>
                <a:grpSpLocks/>
              </p:cNvGrpSpPr>
              <p:nvPr/>
            </p:nvGrpSpPr>
            <p:grpSpPr bwMode="auto">
              <a:xfrm>
                <a:off x="2356" y="680"/>
                <a:ext cx="3799" cy="4146"/>
                <a:chOff x="1961" y="-336"/>
                <a:chExt cx="3799" cy="4146"/>
              </a:xfrm>
            </p:grpSpPr>
            <p:pic>
              <p:nvPicPr>
                <p:cNvPr id="857127" name="Picture 39" descr="evi"/>
                <p:cNvPicPr>
                  <a:picLocks noChangeAspect="1" noChangeArrowheads="1"/>
                </p:cNvPicPr>
                <p:nvPr/>
              </p:nvPicPr>
              <p:blipFill>
                <a:blip r:embed="rId1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5703" r="887"/>
                <a:stretch>
                  <a:fillRect/>
                </a:stretch>
              </p:blipFill>
              <p:spPr bwMode="auto">
                <a:xfrm>
                  <a:off x="1961" y="-336"/>
                  <a:ext cx="3799" cy="414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rgbClr val="FFFFFF"/>
                      </a:solidFill>
                    </a14:hiddenFill>
                  </a:ext>
                </a:extLst>
              </p:spPr>
            </p:pic>
            <p:grpSp>
              <p:nvGrpSpPr>
                <p:cNvPr id="857225" name="Group 137"/>
                <p:cNvGrpSpPr>
                  <a:grpSpLocks/>
                </p:cNvGrpSpPr>
                <p:nvPr/>
              </p:nvGrpSpPr>
              <p:grpSpPr bwMode="auto">
                <a:xfrm>
                  <a:off x="2095" y="772"/>
                  <a:ext cx="525" cy="280"/>
                  <a:chOff x="2095" y="772"/>
                  <a:chExt cx="525" cy="280"/>
                </a:xfrm>
              </p:grpSpPr>
              <p:sp>
                <p:nvSpPr>
                  <p:cNvPr id="857221" name="Oval 133"/>
                  <p:cNvSpPr>
                    <a:spLocks noChangeArrowheads="1"/>
                  </p:cNvSpPr>
                  <p:nvPr/>
                </p:nvSpPr>
                <p:spPr bwMode="auto">
                  <a:xfrm>
                    <a:off x="2559" y="899"/>
                    <a:ext cx="61" cy="55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7222" name="Text Box 13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095" y="772"/>
                    <a:ext cx="491" cy="2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4" tIns="9144" rIns="9144" bIns="9144">
                    <a:spAutoFit/>
                  </a:bodyPr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San </a:t>
                    </a:r>
                  </a:p>
                  <a:p>
                    <a:r>
                      <a:rPr lang="en-U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Francisco</a:t>
                    </a:r>
                  </a:p>
                </p:txBody>
              </p:sp>
            </p:grpSp>
            <p:grpSp>
              <p:nvGrpSpPr>
                <p:cNvPr id="857226" name="Group 138"/>
                <p:cNvGrpSpPr>
                  <a:grpSpLocks/>
                </p:cNvGrpSpPr>
                <p:nvPr/>
              </p:nvGrpSpPr>
              <p:grpSpPr bwMode="auto">
                <a:xfrm>
                  <a:off x="2361" y="2630"/>
                  <a:ext cx="509" cy="220"/>
                  <a:chOff x="2361" y="2630"/>
                  <a:chExt cx="509" cy="220"/>
                </a:xfrm>
              </p:grpSpPr>
              <p:sp>
                <p:nvSpPr>
                  <p:cNvPr id="857223" name="Oval 135"/>
                  <p:cNvSpPr>
                    <a:spLocks noChangeArrowheads="1"/>
                  </p:cNvSpPr>
                  <p:nvPr/>
                </p:nvSpPr>
                <p:spPr bwMode="auto">
                  <a:xfrm>
                    <a:off x="2802" y="2798"/>
                    <a:ext cx="46" cy="52"/>
                  </a:xfrm>
                  <a:prstGeom prst="ellipse">
                    <a:avLst/>
                  </a:prstGeom>
                  <a:solidFill>
                    <a:srgbClr val="FFFF0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57224" name="Text Box 13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2361" y="2630"/>
                    <a:ext cx="509" cy="146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="" xmlns:a14="http://schemas.microsoft.com/office/drawing/2010/main" xmlns:mv="urn:schemas-microsoft-com:mac:vml" xmlns:mc="http://schemas.openxmlformats.org/markup-compatibility/2006">
                        <a:solidFill>
                          <a:schemeClr val="bg1"/>
                        </a:solidFill>
                      </a14:hiddenFill>
                    </a:ext>
                    <a:ext uri="{91240B29-F687-4f45-9708-019B960494DF}">
                      <a14:hiddenLine xmlns="" xmlns:a14="http://schemas.microsoft.com/office/drawing/2010/main" xmlns:mv="urn:schemas-microsoft-com:mac:vml" xmlns:mc="http://schemas.openxmlformats.org/markup-compatibility/2006" w="1905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144" tIns="9144" rIns="9144" bIns="9144">
                    <a:spAutoFit/>
                  </a:bodyPr>
                  <a:lstStyle/>
                  <a:p>
                    <a:r>
                      <a:rPr lang="en-US" sz="14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</a:rPr>
                      <a:t>Monterey</a:t>
                    </a:r>
                  </a:p>
                </p:txBody>
              </p:sp>
            </p:grpSp>
          </p:grpSp>
        </p:grpSp>
        <p:sp>
          <p:nvSpPr>
            <p:cNvPr id="857344" name="Text Box 256"/>
            <p:cNvSpPr txBox="1">
              <a:spLocks noChangeArrowheads="1"/>
            </p:cNvSpPr>
            <p:nvPr/>
          </p:nvSpPr>
          <p:spPr bwMode="auto">
            <a:xfrm>
              <a:off x="3846" y="93"/>
              <a:ext cx="1328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MODIS Enhanced</a:t>
              </a:r>
            </a:p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Vegetation Index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</p:grpSp>
      <p:sp>
        <p:nvSpPr>
          <p:cNvPr id="857128" name="Rectangle 40"/>
          <p:cNvSpPr>
            <a:spLocks noChangeArrowheads="1"/>
          </p:cNvSpPr>
          <p:nvPr/>
        </p:nvSpPr>
        <p:spPr bwMode="auto">
          <a:xfrm>
            <a:off x="3505200" y="1092200"/>
            <a:ext cx="2273300" cy="2654300"/>
          </a:xfrm>
          <a:prstGeom prst="rect">
            <a:avLst/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mv="urn:schemas-microsoft-com:mac:vml" xmlns:mc="http://schemas.openxmlformats.org/markup-compatibility/2006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mv="urn:schemas-microsoft-com:mac:vml" xmlns:mc="http://schemas.openxmlformats.org/markup-compatibility/2006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57346" name="Group 258"/>
          <p:cNvGrpSpPr>
            <a:grpSpLocks/>
          </p:cNvGrpSpPr>
          <p:nvPr/>
        </p:nvGrpSpPr>
        <p:grpSpPr bwMode="auto">
          <a:xfrm>
            <a:off x="3028950" y="0"/>
            <a:ext cx="6115050" cy="6858000"/>
            <a:chOff x="-5184" y="-4806"/>
            <a:chExt cx="3852" cy="4320"/>
          </a:xfrm>
        </p:grpSpPr>
        <p:grpSp>
          <p:nvGrpSpPr>
            <p:cNvPr id="857209" name="Group 121"/>
            <p:cNvGrpSpPr>
              <a:grpSpLocks/>
            </p:cNvGrpSpPr>
            <p:nvPr/>
          </p:nvGrpSpPr>
          <p:grpSpPr bwMode="auto">
            <a:xfrm>
              <a:off x="-5184" y="-4806"/>
              <a:ext cx="3852" cy="4320"/>
              <a:chOff x="216" y="-1668"/>
              <a:chExt cx="3852" cy="4320"/>
            </a:xfrm>
          </p:grpSpPr>
          <p:sp>
            <p:nvSpPr>
              <p:cNvPr id="857163" name="Rectangle 75"/>
              <p:cNvSpPr>
                <a:spLocks noChangeArrowheads="1"/>
              </p:cNvSpPr>
              <p:nvPr/>
            </p:nvSpPr>
            <p:spPr bwMode="auto">
              <a:xfrm>
                <a:off x="216" y="-1668"/>
                <a:ext cx="3852" cy="4320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="" xmlns:a14="http://schemas.microsoft.com/office/drawing/2010/main" xmlns:mv="urn:schemas-microsoft-com:mac:vml" xmlns:mc="http://schemas.openxmlformats.org/markup-compatibility/2006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857129" name="Picture 41" descr="evi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0804" t="14168" r="47400" b="45050"/>
              <a:stretch>
                <a:fillRect/>
              </a:stretch>
            </p:blipFill>
            <p:spPr bwMode="auto">
              <a:xfrm>
                <a:off x="303" y="-1668"/>
                <a:ext cx="3699" cy="432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 xmlns:mv="urn:schemas-microsoft-com:mac:vml" xmlns:mc="http://schemas.openxmlformats.org/markup-compatibility/2006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857210" name="Text Box 122"/>
            <p:cNvSpPr txBox="1">
              <a:spLocks noChangeArrowheads="1"/>
            </p:cNvSpPr>
            <p:nvPr/>
          </p:nvSpPr>
          <p:spPr bwMode="auto">
            <a:xfrm>
              <a:off x="-4834" y="-3138"/>
              <a:ext cx="71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San Francisco</a:t>
              </a:r>
            </a:p>
          </p:txBody>
        </p:sp>
        <p:sp>
          <p:nvSpPr>
            <p:cNvPr id="857211" name="Oval 123"/>
            <p:cNvSpPr>
              <a:spLocks noChangeArrowheads="1"/>
            </p:cNvSpPr>
            <p:nvPr/>
          </p:nvSpPr>
          <p:spPr bwMode="auto">
            <a:xfrm>
              <a:off x="-4132" y="-3138"/>
              <a:ext cx="88" cy="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213" name="Text Box 125"/>
            <p:cNvSpPr txBox="1">
              <a:spLocks noChangeArrowheads="1"/>
            </p:cNvSpPr>
            <p:nvPr/>
          </p:nvSpPr>
          <p:spPr bwMode="auto">
            <a:xfrm>
              <a:off x="-2830" y="-1134"/>
              <a:ext cx="444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San Jose</a:t>
              </a:r>
            </a:p>
          </p:txBody>
        </p:sp>
        <p:sp>
          <p:nvSpPr>
            <p:cNvPr id="857214" name="Oval 126"/>
            <p:cNvSpPr>
              <a:spLocks noChangeArrowheads="1"/>
            </p:cNvSpPr>
            <p:nvPr/>
          </p:nvSpPr>
          <p:spPr bwMode="auto">
            <a:xfrm>
              <a:off x="-2926" y="-1098"/>
              <a:ext cx="88" cy="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215" name="Text Box 127"/>
            <p:cNvSpPr txBox="1">
              <a:spLocks noChangeArrowheads="1"/>
            </p:cNvSpPr>
            <p:nvPr/>
          </p:nvSpPr>
          <p:spPr bwMode="auto">
            <a:xfrm>
              <a:off x="-3670" y="-3211"/>
              <a:ext cx="458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Oakland</a:t>
              </a:r>
            </a:p>
          </p:txBody>
        </p:sp>
        <p:sp>
          <p:nvSpPr>
            <p:cNvPr id="857216" name="Oval 128"/>
            <p:cNvSpPr>
              <a:spLocks noChangeArrowheads="1"/>
            </p:cNvSpPr>
            <p:nvPr/>
          </p:nvSpPr>
          <p:spPr bwMode="auto">
            <a:xfrm>
              <a:off x="-3754" y="-3176"/>
              <a:ext cx="88" cy="7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7217" name="Text Box 129"/>
            <p:cNvSpPr txBox="1">
              <a:spLocks noChangeArrowheads="1"/>
            </p:cNvSpPr>
            <p:nvPr/>
          </p:nvSpPr>
          <p:spPr bwMode="auto">
            <a:xfrm>
              <a:off x="-4030" y="-2666"/>
              <a:ext cx="494" cy="3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200" b="1" i="1">
                  <a:solidFill>
                    <a:schemeClr val="hlink"/>
                  </a:solidFill>
                </a:rPr>
                <a:t>San </a:t>
              </a:r>
            </a:p>
            <a:p>
              <a:r>
                <a:rPr lang="en-US" sz="1200" b="1" i="1">
                  <a:solidFill>
                    <a:schemeClr val="hlink"/>
                  </a:solidFill>
                </a:rPr>
                <a:t>   Francisco</a:t>
              </a:r>
            </a:p>
            <a:p>
              <a:r>
                <a:rPr lang="en-US" sz="1200" b="1" i="1">
                  <a:solidFill>
                    <a:schemeClr val="hlink"/>
                  </a:solidFill>
                </a:rPr>
                <a:t>         Bay</a:t>
              </a:r>
            </a:p>
          </p:txBody>
        </p:sp>
        <p:sp>
          <p:nvSpPr>
            <p:cNvPr id="857218" name="Text Box 130"/>
            <p:cNvSpPr txBox="1">
              <a:spLocks noChangeArrowheads="1"/>
            </p:cNvSpPr>
            <p:nvPr/>
          </p:nvSpPr>
          <p:spPr bwMode="auto">
            <a:xfrm rot="-3687601">
              <a:off x="-5146" y="-2498"/>
              <a:ext cx="548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bg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1905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200" b="1" i="1">
                  <a:solidFill>
                    <a:schemeClr val="hlink"/>
                  </a:solidFill>
                </a:rPr>
                <a:t>P A C I F I C</a:t>
              </a:r>
            </a:p>
          </p:txBody>
        </p:sp>
        <p:sp>
          <p:nvSpPr>
            <p:cNvPr id="857345" name="Text Box 257"/>
            <p:cNvSpPr txBox="1">
              <a:spLocks noChangeArrowheads="1"/>
            </p:cNvSpPr>
            <p:nvPr/>
          </p:nvSpPr>
          <p:spPr bwMode="auto">
            <a:xfrm>
              <a:off x="-2778" y="-4779"/>
              <a:ext cx="1328" cy="40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MODIS Enhanced</a:t>
              </a:r>
            </a:p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Vegetation Index</a:t>
              </a:r>
              <a:endParaRPr lang="en-US" sz="1400" b="1">
                <a:solidFill>
                  <a:srgbClr val="FFFF00"/>
                </a:solidFill>
              </a:endParaRPr>
            </a:p>
          </p:txBody>
        </p:sp>
      </p:grpSp>
      <p:grpSp>
        <p:nvGrpSpPr>
          <p:cNvPr id="857232" name="Group 144"/>
          <p:cNvGrpSpPr>
            <a:grpSpLocks/>
          </p:cNvGrpSpPr>
          <p:nvPr/>
        </p:nvGrpSpPr>
        <p:grpSpPr bwMode="auto">
          <a:xfrm>
            <a:off x="3033713" y="0"/>
            <a:ext cx="6110287" cy="6858000"/>
            <a:chOff x="1911" y="0"/>
            <a:chExt cx="3849" cy="4320"/>
          </a:xfrm>
        </p:grpSpPr>
        <p:pic>
          <p:nvPicPr>
            <p:cNvPr id="857133" name="Picture 45" descr="021022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1" y="0"/>
              <a:ext cx="3849" cy="432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231" name="Text Box 143"/>
            <p:cNvSpPr txBox="1">
              <a:spLocks noChangeArrowheads="1"/>
            </p:cNvSpPr>
            <p:nvPr/>
          </p:nvSpPr>
          <p:spPr bwMode="auto">
            <a:xfrm>
              <a:off x="1918" y="474"/>
              <a:ext cx="3213" cy="189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200">
                  <a:solidFill>
                    <a:schemeClr val="bg1"/>
                  </a:solidFill>
                </a:rPr>
                <a:t>  </a:t>
              </a:r>
              <a:r>
                <a:rPr lang="en-US" sz="1300">
                  <a:solidFill>
                    <a:srgbClr val="FFFF00"/>
                  </a:solidFill>
                </a:rPr>
                <a:t>MODIS  2002/10/22  19:50:06   Retr_Height_Prof_Lev700  Kelvin  </a:t>
              </a:r>
            </a:p>
          </p:txBody>
        </p:sp>
      </p:grpSp>
      <p:grpSp>
        <p:nvGrpSpPr>
          <p:cNvPr id="857392" name="Group 304"/>
          <p:cNvGrpSpPr>
            <a:grpSpLocks/>
          </p:cNvGrpSpPr>
          <p:nvPr/>
        </p:nvGrpSpPr>
        <p:grpSpPr bwMode="auto">
          <a:xfrm>
            <a:off x="3021013" y="0"/>
            <a:ext cx="6122987" cy="6858000"/>
            <a:chOff x="6247" y="-498"/>
            <a:chExt cx="3857" cy="4320"/>
          </a:xfrm>
        </p:grpSpPr>
        <p:pic>
          <p:nvPicPr>
            <p:cNvPr id="857337" name="Picture 249" descr="amsu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7" y="-498"/>
              <a:ext cx="3857" cy="4320"/>
            </a:xfrm>
            <a:prstGeom prst="rect">
              <a:avLst/>
            </a:prstGeom>
            <a:noFill/>
            <a:ln w="19050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339" name="Text Box 251"/>
            <p:cNvSpPr txBox="1">
              <a:spLocks noChangeArrowheads="1"/>
            </p:cNvSpPr>
            <p:nvPr/>
          </p:nvSpPr>
          <p:spPr bwMode="auto">
            <a:xfrm>
              <a:off x="6267" y="-483"/>
              <a:ext cx="1742" cy="3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sz="1800" b="1">
                  <a:solidFill>
                    <a:srgbClr val="FFFF00"/>
                  </a:solidFill>
                </a:rPr>
                <a:t>AMSU on Aqua –9/17/03</a:t>
              </a:r>
            </a:p>
            <a:p>
              <a:pPr algn="ctr"/>
              <a:r>
                <a:rPr lang="en-US" sz="1500" b="1">
                  <a:solidFill>
                    <a:srgbClr val="FFFF00"/>
                  </a:solidFill>
                </a:rPr>
                <a:t>Ch. 15 (89 GHz) - Temp. (</a:t>
              </a:r>
              <a:r>
                <a:rPr lang="en-US" sz="1500" b="1" baseline="30000">
                  <a:solidFill>
                    <a:srgbClr val="FFFF00"/>
                  </a:solidFill>
                </a:rPr>
                <a:t>o</a:t>
              </a:r>
              <a:r>
                <a:rPr lang="en-US" sz="1500" b="1">
                  <a:solidFill>
                    <a:srgbClr val="FFFF00"/>
                  </a:solidFill>
                </a:rPr>
                <a:t>K)</a:t>
              </a:r>
            </a:p>
          </p:txBody>
        </p:sp>
        <p:pic>
          <p:nvPicPr>
            <p:cNvPr id="857343" name="Picture 255" descr="wedge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20" y="-864"/>
              <a:ext cx="219" cy="173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7383" name="Text Box 295"/>
            <p:cNvSpPr txBox="1">
              <a:spLocks noChangeArrowheads="1"/>
            </p:cNvSpPr>
            <p:nvPr/>
          </p:nvSpPr>
          <p:spPr bwMode="auto">
            <a:xfrm>
              <a:off x="6260" y="1511"/>
              <a:ext cx="223" cy="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/>
                <a:t>30N</a:t>
              </a:r>
            </a:p>
          </p:txBody>
        </p:sp>
        <p:sp>
          <p:nvSpPr>
            <p:cNvPr id="857384" name="Text Box 296"/>
            <p:cNvSpPr txBox="1">
              <a:spLocks noChangeArrowheads="1"/>
            </p:cNvSpPr>
            <p:nvPr/>
          </p:nvSpPr>
          <p:spPr bwMode="auto">
            <a:xfrm>
              <a:off x="6254" y="3462"/>
              <a:ext cx="223" cy="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/>
                <a:t>20N</a:t>
              </a:r>
            </a:p>
          </p:txBody>
        </p:sp>
        <p:sp>
          <p:nvSpPr>
            <p:cNvPr id="857385" name="Text Box 297"/>
            <p:cNvSpPr txBox="1">
              <a:spLocks noChangeArrowheads="1"/>
            </p:cNvSpPr>
            <p:nvPr/>
          </p:nvSpPr>
          <p:spPr bwMode="auto">
            <a:xfrm>
              <a:off x="9494" y="3660"/>
              <a:ext cx="298" cy="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/>
                <a:t>120W</a:t>
              </a:r>
            </a:p>
          </p:txBody>
        </p:sp>
        <p:sp>
          <p:nvSpPr>
            <p:cNvPr id="857386" name="Text Box 298"/>
            <p:cNvSpPr txBox="1">
              <a:spLocks noChangeArrowheads="1"/>
            </p:cNvSpPr>
            <p:nvPr/>
          </p:nvSpPr>
          <p:spPr bwMode="auto">
            <a:xfrm>
              <a:off x="7784" y="3660"/>
              <a:ext cx="298" cy="15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144" tIns="9144" rIns="9144" bIns="9144">
              <a:spAutoFit/>
            </a:bodyPr>
            <a:lstStyle/>
            <a:p>
              <a:r>
                <a:rPr lang="en-US" sz="1400" b="1"/>
                <a:t>130W</a:t>
              </a:r>
            </a:p>
          </p:txBody>
        </p:sp>
        <p:sp>
          <p:nvSpPr>
            <p:cNvPr id="857389" name="Text Box 301"/>
            <p:cNvSpPr txBox="1">
              <a:spLocks noChangeArrowheads="1"/>
            </p:cNvSpPr>
            <p:nvPr/>
          </p:nvSpPr>
          <p:spPr bwMode="auto">
            <a:xfrm>
              <a:off x="6254" y="-96"/>
              <a:ext cx="17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/>
                <a:t>210    220   230   240   250  260  270</a:t>
              </a:r>
            </a:p>
          </p:txBody>
        </p:sp>
        <p:sp>
          <p:nvSpPr>
            <p:cNvPr id="857390" name="Text Box 302"/>
            <p:cNvSpPr txBox="1">
              <a:spLocks noChangeArrowheads="1"/>
            </p:cNvSpPr>
            <p:nvPr/>
          </p:nvSpPr>
          <p:spPr bwMode="auto">
            <a:xfrm>
              <a:off x="9764" y="-351"/>
              <a:ext cx="29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NV</a:t>
              </a:r>
            </a:p>
          </p:txBody>
        </p:sp>
        <p:sp>
          <p:nvSpPr>
            <p:cNvPr id="857391" name="Text Box 303"/>
            <p:cNvSpPr txBox="1">
              <a:spLocks noChangeArrowheads="1"/>
            </p:cNvSpPr>
            <p:nvPr/>
          </p:nvSpPr>
          <p:spPr bwMode="auto">
            <a:xfrm>
              <a:off x="9362" y="0"/>
              <a:ext cx="28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xmlns:mv="urn:schemas-microsoft-com:mac:vml" xmlns:mc="http://schemas.openxmlformats.org/markup-compatibility/2006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>
                  <a:solidFill>
                    <a:schemeClr val="bg1"/>
                  </a:solidFill>
                </a:rPr>
                <a:t>CA</a:t>
              </a:r>
            </a:p>
          </p:txBody>
        </p:sp>
      </p:grpSp>
      <p:grpSp>
        <p:nvGrpSpPr>
          <p:cNvPr id="857349" name="Group 261"/>
          <p:cNvGrpSpPr>
            <a:grpSpLocks/>
          </p:cNvGrpSpPr>
          <p:nvPr/>
        </p:nvGrpSpPr>
        <p:grpSpPr bwMode="auto">
          <a:xfrm>
            <a:off x="3019425" y="0"/>
            <a:ext cx="6124575" cy="6858000"/>
            <a:chOff x="9118" y="-5031"/>
            <a:chExt cx="3858" cy="4320"/>
          </a:xfrm>
        </p:grpSpPr>
        <p:sp>
          <p:nvSpPr>
            <p:cNvPr id="857233" name="Rectangle 145"/>
            <p:cNvSpPr>
              <a:spLocks noChangeArrowheads="1"/>
            </p:cNvSpPr>
            <p:nvPr/>
          </p:nvSpPr>
          <p:spPr bwMode="auto">
            <a:xfrm>
              <a:off x="9118" y="-5031"/>
              <a:ext cx="3858" cy="4320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 xmlns:mv="urn:schemas-microsoft-com:mac:vml" xmlns:mc="http://schemas.openxmlformats.org/markup-compatibility/2006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57348" name="airs_fast.mpg">
              <a:hlinkClick r:id="" action="ppaction://media"/>
            </p:cNvPr>
            <p:cNvPicPr/>
            <p:nvPr>
              <a:vide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6" y="-5024"/>
              <a:ext cx="2871" cy="4307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 xmlns:mv="urn:schemas-microsoft-com:mac:vml" xmlns:mc="http://schemas.openxmlformats.org/markup-compatibility/2006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57159" name="Group 71"/>
            <p:cNvGrpSpPr>
              <a:grpSpLocks/>
            </p:cNvGrpSpPr>
            <p:nvPr/>
          </p:nvGrpSpPr>
          <p:grpSpPr bwMode="auto">
            <a:xfrm>
              <a:off x="9640" y="-4857"/>
              <a:ext cx="2851" cy="4146"/>
              <a:chOff x="1974" y="174"/>
              <a:chExt cx="2851" cy="4146"/>
            </a:xfrm>
          </p:grpSpPr>
          <p:grpSp>
            <p:nvGrpSpPr>
              <p:cNvPr id="857158" name="Group 70"/>
              <p:cNvGrpSpPr>
                <a:grpSpLocks/>
              </p:cNvGrpSpPr>
              <p:nvPr/>
            </p:nvGrpSpPr>
            <p:grpSpPr bwMode="auto">
              <a:xfrm>
                <a:off x="1974" y="174"/>
                <a:ext cx="2670" cy="4146"/>
                <a:chOff x="1974" y="174"/>
                <a:chExt cx="2670" cy="4146"/>
              </a:xfrm>
            </p:grpSpPr>
            <p:grpSp>
              <p:nvGrpSpPr>
                <p:cNvPr id="857157" name="Group 69"/>
                <p:cNvGrpSpPr>
                  <a:grpSpLocks/>
                </p:cNvGrpSpPr>
                <p:nvPr/>
              </p:nvGrpSpPr>
              <p:grpSpPr bwMode="auto">
                <a:xfrm>
                  <a:off x="1974" y="174"/>
                  <a:ext cx="218" cy="2916"/>
                  <a:chOff x="1974" y="174"/>
                  <a:chExt cx="218" cy="2916"/>
                </a:xfrm>
              </p:grpSpPr>
              <p:sp>
                <p:nvSpPr>
                  <p:cNvPr id="857138" name="Text Box 5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4" y="174"/>
                    <a:ext cx="206" cy="1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288" tIns="9144" rIns="18288" bIns="9144">
                    <a:spAutoFit/>
                  </a:bodyPr>
                  <a:lstStyle/>
                  <a:p>
                    <a:r>
                      <a:rPr lang="en-US" sz="1200" b="1"/>
                      <a:t>40N</a:t>
                    </a:r>
                  </a:p>
                </p:txBody>
              </p:sp>
              <p:sp>
                <p:nvSpPr>
                  <p:cNvPr id="857140" name="Text Box 5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86" y="1573"/>
                    <a:ext cx="206" cy="1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288" tIns="9144" rIns="18288" bIns="9144">
                    <a:spAutoFit/>
                  </a:bodyPr>
                  <a:lstStyle/>
                  <a:p>
                    <a:r>
                      <a:rPr lang="en-US" sz="1200" b="1"/>
                      <a:t>30N</a:t>
                    </a:r>
                  </a:p>
                </p:txBody>
              </p:sp>
              <p:sp>
                <p:nvSpPr>
                  <p:cNvPr id="857143" name="Text Box 5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8" y="2957"/>
                    <a:ext cx="206" cy="1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288" tIns="9144" rIns="18288" bIns="9144">
                    <a:spAutoFit/>
                  </a:bodyPr>
                  <a:lstStyle/>
                  <a:p>
                    <a:r>
                      <a:rPr lang="en-US" sz="1200" b="1"/>
                      <a:t>20N</a:t>
                    </a:r>
                  </a:p>
                </p:txBody>
              </p:sp>
            </p:grpSp>
            <p:grpSp>
              <p:nvGrpSpPr>
                <p:cNvPr id="857156" name="Group 68"/>
                <p:cNvGrpSpPr>
                  <a:grpSpLocks/>
                </p:cNvGrpSpPr>
                <p:nvPr/>
              </p:nvGrpSpPr>
              <p:grpSpPr bwMode="auto">
                <a:xfrm>
                  <a:off x="1978" y="4187"/>
                  <a:ext cx="2666" cy="133"/>
                  <a:chOff x="1978" y="4187"/>
                  <a:chExt cx="2666" cy="133"/>
                </a:xfrm>
              </p:grpSpPr>
              <p:sp>
                <p:nvSpPr>
                  <p:cNvPr id="857149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978" y="4187"/>
                    <a:ext cx="270" cy="1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288" tIns="9144" rIns="18288" bIns="9144">
                    <a:spAutoFit/>
                  </a:bodyPr>
                  <a:lstStyle/>
                  <a:p>
                    <a:r>
                      <a:rPr lang="en-US" sz="1200" b="1"/>
                      <a:t>140W</a:t>
                    </a:r>
                  </a:p>
                </p:txBody>
              </p:sp>
              <p:sp>
                <p:nvSpPr>
                  <p:cNvPr id="857150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156" y="4187"/>
                    <a:ext cx="270" cy="1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288" tIns="9144" rIns="18288" bIns="9144">
                    <a:spAutoFit/>
                  </a:bodyPr>
                  <a:lstStyle/>
                  <a:p>
                    <a:r>
                      <a:rPr lang="en-US" sz="1200" b="1"/>
                      <a:t>130W</a:t>
                    </a:r>
                  </a:p>
                </p:txBody>
              </p:sp>
              <p:sp>
                <p:nvSpPr>
                  <p:cNvPr id="857152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374" y="4187"/>
                    <a:ext cx="270" cy="133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="" xmlns:a14="http://schemas.microsoft.com/office/drawing/2010/main" xmlns:mv="urn:schemas-microsoft-com:mac:vml" xmlns:mc="http://schemas.openxmlformats.org/markup-compatibility/2006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18288" tIns="9144" rIns="18288" bIns="9144">
                    <a:spAutoFit/>
                  </a:bodyPr>
                  <a:lstStyle/>
                  <a:p>
                    <a:r>
                      <a:rPr lang="en-US" sz="1200" b="1"/>
                      <a:t>120W</a:t>
                    </a:r>
                  </a:p>
                </p:txBody>
              </p:sp>
            </p:grpSp>
          </p:grpSp>
          <p:grpSp>
            <p:nvGrpSpPr>
              <p:cNvPr id="857155" name="Group 67"/>
              <p:cNvGrpSpPr>
                <a:grpSpLocks/>
              </p:cNvGrpSpPr>
              <p:nvPr/>
            </p:nvGrpSpPr>
            <p:grpSpPr bwMode="auto">
              <a:xfrm>
                <a:off x="4400" y="193"/>
                <a:ext cx="425" cy="650"/>
                <a:chOff x="4400" y="193"/>
                <a:chExt cx="425" cy="650"/>
              </a:xfrm>
            </p:grpSpPr>
            <p:sp>
              <p:nvSpPr>
                <p:cNvPr id="857153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4400" y="631"/>
                  <a:ext cx="308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mv="urn:schemas-microsoft-com:mac:vml" xmlns:mc="http://schemas.openxmlformats.org/markup-compatibility/2006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/>
                    <a:t>CA</a:t>
                  </a:r>
                </a:p>
              </p:txBody>
            </p:sp>
            <p:sp>
              <p:nvSpPr>
                <p:cNvPr id="857154" name="Text Box 66"/>
                <p:cNvSpPr txBox="1">
                  <a:spLocks noChangeArrowheads="1"/>
                </p:cNvSpPr>
                <p:nvPr/>
              </p:nvSpPr>
              <p:spPr bwMode="auto">
                <a:xfrm>
                  <a:off x="4502" y="193"/>
                  <a:ext cx="323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="" xmlns:a14="http://schemas.microsoft.com/office/drawing/2010/main" xmlns:mv="urn:schemas-microsoft-com:mac:vml" xmlns:mc="http://schemas.openxmlformats.org/markup-compatibility/2006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="" xmlns:a14="http://schemas.microsoft.com/office/drawing/2010/main" xmlns:mv="urn:schemas-microsoft-com:mac:vml" xmlns:mc="http://schemas.openxmlformats.org/markup-compatibility/2006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="" xmlns:a14="http://schemas.microsoft.com/office/drawing/2010/main" xmlns:mv="urn:schemas-microsoft-com:mac:vml" xmlns:mc="http://schemas.openxmlformats.org/markup-compatibility/2006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n-US" sz="1600" b="1"/>
                    <a:t>NV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7224041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3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573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573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7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7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5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5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5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857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5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5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857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574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574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5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8574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574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85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57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57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8" dur="500"/>
                                        <p:tgtEl>
                                          <p:spTgt spid="857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857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857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857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57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4" dur="500"/>
                                        <p:tgtEl>
                                          <p:spTgt spid="857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57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57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857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857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0" dur="500"/>
                                        <p:tgtEl>
                                          <p:spTgt spid="857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857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857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857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857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857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857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85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857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857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57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 nodeType="clickPar">
                      <p:stCondLst>
                        <p:cond delay="indefinite"/>
                      </p:stCondLst>
                      <p:childTnLst>
                        <p:par>
                          <p:cTn id="1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57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57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7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857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7130" grpId="0" animBg="1"/>
      <p:bldP spid="8571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Shape 603"/>
          <p:cNvSpPr>
            <a:spLocks noGrp="1"/>
          </p:cNvSpPr>
          <p:nvPr>
            <p:ph type="sldNum" sz="quarter" idx="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15</a:t>
            </a:fld>
            <a:endParaRPr sz="1400"/>
          </a:p>
        </p:txBody>
      </p:sp>
      <p:sp>
        <p:nvSpPr>
          <p:cNvPr id="604" name="Shape 604"/>
          <p:cNvSpPr>
            <a:spLocks noGrp="1"/>
          </p:cNvSpPr>
          <p:nvPr>
            <p:ph type="title"/>
          </p:nvPr>
        </p:nvSpPr>
        <p:spPr>
          <a:xfrm>
            <a:off x="685800" y="417416"/>
            <a:ext cx="7772400" cy="114300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>
            <a:lvl1pPr>
              <a:defRPr sz="3600"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 lvl="0">
              <a:defRPr sz="1800"/>
            </a:pPr>
            <a:r>
              <a:rPr sz="3600" dirty="0"/>
              <a:t>Summary</a:t>
            </a:r>
          </a:p>
        </p:txBody>
      </p:sp>
      <p:sp>
        <p:nvSpPr>
          <p:cNvPr id="605" name="Shape 605"/>
          <p:cNvSpPr>
            <a:spLocks noGrp="1"/>
          </p:cNvSpPr>
          <p:nvPr>
            <p:ph type="body" idx="1"/>
          </p:nvPr>
        </p:nvSpPr>
        <p:spPr>
          <a:xfrm>
            <a:off x="685800" y="1688748"/>
            <a:ext cx="7945384" cy="41148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 lnSpcReduction="10000"/>
          </a:bodyPr>
          <a:lstStyle/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MODIS has 36 spectral bands ranging from 0.41 to 14.38 </a:t>
            </a:r>
            <a:r>
              <a:rPr sz="1500" dirty="0">
                <a:latin typeface="Symbol"/>
                <a:ea typeface="Symbol"/>
                <a:cs typeface="Symbol"/>
                <a:sym typeface="Symbol"/>
              </a:rPr>
              <a:t>μ</a:t>
            </a: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m</a:t>
            </a:r>
          </a:p>
          <a:p>
            <a:pPr lvl="0">
              <a:buFont typeface="Helvetica"/>
              <a:buChar char="•"/>
              <a:defRPr sz="1800"/>
            </a:pPr>
            <a:endParaRPr sz="15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communication_rate = #bands X swath_width X ground_velocity/(spatial resolution)</a:t>
            </a:r>
            <a:r>
              <a:rPr sz="1500" baseline="30000" dirty="0">
                <a:latin typeface="+mj-lt"/>
                <a:ea typeface="+mj-ea"/>
                <a:cs typeface="+mj-cs"/>
                <a:sym typeface="Helvetica"/>
              </a:rPr>
              <a:t>2</a:t>
            </a:r>
          </a:p>
          <a:p>
            <a:pPr lvl="0">
              <a:buFont typeface="Helvetica"/>
              <a:buChar char="•"/>
              <a:defRPr sz="1800"/>
            </a:pPr>
            <a:endParaRPr sz="15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Science teams develop algorithms to construct higher level products from linear combinations of various bands.</a:t>
            </a:r>
          </a:p>
          <a:p>
            <a:pPr lvl="0">
              <a:buFont typeface="Helvetica"/>
              <a:buChar char="•"/>
              <a:defRPr sz="1800"/>
            </a:pPr>
            <a:endParaRPr sz="15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500" dirty="0">
                <a:latin typeface="+mj-lt"/>
                <a:ea typeface="+mj-ea"/>
                <a:cs typeface="+mj-cs"/>
                <a:sym typeface="Helvetica"/>
              </a:rPr>
              <a:t>DATA LEVELS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L0 - raw telemetry from the satellite in engineering units (e.g., volts)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L1 - data converted from engineering units (volts) into physical units (e.g., radiance)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L1b - also geometrically corrected in an Earth reference frame (e.g., lat, lon, height)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L2 - derived higher-level product derived from multiple bands plus ancillary data (e.g., environmental data records EDR).</a:t>
            </a:r>
          </a:p>
          <a:p>
            <a:pPr marL="538842" lvl="1" indent="-81642">
              <a:spcBef>
                <a:spcPts val="200"/>
              </a:spcBef>
              <a:buFont typeface="Helvetica"/>
              <a:defRPr sz="1800"/>
            </a:pPr>
            <a:r>
              <a:rPr sz="1200" dirty="0">
                <a:latin typeface="+mj-lt"/>
                <a:ea typeface="+mj-ea"/>
                <a:cs typeface="+mj-cs"/>
                <a:sym typeface="Helvetica"/>
              </a:rPr>
              <a:t>L3 - gridded product constructed from a long time-series of L2 data.</a:t>
            </a:r>
          </a:p>
          <a:p>
            <a:pPr marL="685800" lvl="1" indent="-228600">
              <a:spcBef>
                <a:spcPts val="600"/>
              </a:spcBef>
              <a:buFont typeface="Helvetica"/>
              <a:defRPr sz="1800"/>
            </a:pPr>
            <a:endParaRPr sz="1000" dirty="0">
              <a:latin typeface="+mj-lt"/>
              <a:ea typeface="+mj-ea"/>
              <a:cs typeface="+mj-cs"/>
              <a:sym typeface="Helvetica"/>
            </a:endParaRPr>
          </a:p>
          <a:p>
            <a:pPr marL="685800" lvl="1" indent="-228600">
              <a:spcBef>
                <a:spcPts val="600"/>
              </a:spcBef>
              <a:buFont typeface="Helvetica"/>
              <a:defRPr sz="1800"/>
            </a:pPr>
            <a:endParaRPr sz="1000" dirty="0">
              <a:latin typeface="+mj-lt"/>
              <a:ea typeface="+mj-ea"/>
              <a:cs typeface="+mj-cs"/>
              <a:sym typeface="Helvetica"/>
            </a:endParaRPr>
          </a:p>
          <a:p>
            <a:pPr marL="128587" lvl="0" indent="-128587">
              <a:spcBef>
                <a:spcPts val="200"/>
              </a:spcBef>
              <a:buFont typeface="Helvetica"/>
              <a:buChar char="•"/>
              <a:defRPr sz="1800"/>
            </a:pPr>
            <a:r>
              <a:rPr sz="1400" dirty="0">
                <a:latin typeface="+mj-lt"/>
                <a:ea typeface="+mj-ea"/>
                <a:cs typeface="+mj-cs"/>
                <a:sym typeface="Helvetica"/>
              </a:rPr>
              <a:t>Scientists usually work with L1b or L2 data although the original L0 or L1 data are stored in a long-term archive.</a:t>
            </a:r>
          </a:p>
        </p:txBody>
      </p:sp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53936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tx1"/>
                </a:solidFill>
                <a:latin typeface="+mj-lt"/>
              </a:rPr>
              <a:t>Lab 6 - Image Classification</a:t>
            </a:r>
            <a:br>
              <a:rPr lang="en-US" sz="3200" b="1" dirty="0">
                <a:solidFill>
                  <a:schemeClr val="tx1"/>
                </a:solidFill>
                <a:latin typeface="+mj-lt"/>
              </a:rPr>
            </a:br>
            <a:r>
              <a:rPr lang="en-US" sz="3200" b="1" dirty="0">
                <a:solidFill>
                  <a:schemeClr val="tx1"/>
                </a:solidFill>
                <a:latin typeface="+mj-lt"/>
              </a:rPr>
              <a:t>Supervised vs. Unsupervised Approaches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077477"/>
            <a:ext cx="8382000" cy="4419600"/>
          </a:xfrm>
        </p:spPr>
        <p:txBody>
          <a:bodyPr/>
          <a:lstStyle/>
          <a:p>
            <a:pPr>
              <a:buFont typeface="Arial"/>
              <a:buChar char="•"/>
            </a:pPr>
            <a:r>
              <a:rPr lang="en-US" sz="2400" u="sng" dirty="0">
                <a:latin typeface="+mj-lt"/>
              </a:rPr>
              <a:t>Supervised</a:t>
            </a:r>
            <a:r>
              <a:rPr lang="en-US" sz="2400" dirty="0">
                <a:latin typeface="+mj-lt"/>
              </a:rPr>
              <a:t> - image analyst "supervises" the selection of spectral classes that represent patterns or land cover features that the analyst can recognize </a:t>
            </a:r>
            <a:r>
              <a:rPr lang="en-US" sz="2400" b="1" dirty="0">
                <a:latin typeface="+mj-lt"/>
              </a:rPr>
              <a:t>Prior Decision</a:t>
            </a:r>
          </a:p>
          <a:p>
            <a:pPr>
              <a:buFont typeface="Arial"/>
              <a:buChar char="•"/>
            </a:pPr>
            <a:endParaRPr lang="en-US" sz="2400" dirty="0">
              <a:latin typeface="+mj-lt"/>
            </a:endParaRPr>
          </a:p>
          <a:p>
            <a:pPr>
              <a:buFont typeface="Arial"/>
              <a:buChar char="•"/>
            </a:pPr>
            <a:r>
              <a:rPr lang="en-US" sz="2400" u="sng" dirty="0">
                <a:latin typeface="+mj-lt"/>
              </a:rPr>
              <a:t>Unsupervised</a:t>
            </a:r>
            <a:r>
              <a:rPr lang="en-US" sz="2400" dirty="0">
                <a:latin typeface="+mj-lt"/>
              </a:rPr>
              <a:t> - statistical "clustering" algorithms used to select spectral classes inherent to the data, more computer-automated </a:t>
            </a:r>
            <a:r>
              <a:rPr lang="en-US" sz="2400" b="1" dirty="0">
                <a:latin typeface="+mj-lt"/>
              </a:rPr>
              <a:t>Posterior Decision</a:t>
            </a:r>
            <a:endParaRPr lang="en-US" sz="24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901605" y="6353737"/>
            <a:ext cx="20554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latin typeface="+mj-lt"/>
              </a:rPr>
              <a:t>[R. Lathrop, 2006]</a:t>
            </a:r>
          </a:p>
        </p:txBody>
      </p:sp>
    </p:spTree>
    <p:extLst>
      <p:ext uri="{BB962C8B-B14F-4D97-AF65-F5344CB8AC3E}">
        <p14:creationId xmlns:p14="http://schemas.microsoft.com/office/powerpoint/2010/main" val="643402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17298D-6B32-4541-A097-0045A3B4E63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  <p:sp>
        <p:nvSpPr>
          <p:cNvPr id="3074" name="Rectangle 2">
            <a:extLst>
              <a:ext uri="{FF2B5EF4-FFF2-40B4-BE49-F238E27FC236}">
                <a16:creationId xmlns:a16="http://schemas.microsoft.com/office/drawing/2014/main" id="{1D326E6E-B3B7-6149-A11D-BFBE8B3AC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1600200"/>
          </a:xfrm>
        </p:spPr>
        <p:txBody>
          <a:bodyPr/>
          <a:lstStyle/>
          <a:p>
            <a:r>
              <a:rPr lang="en-US" altLang="en-US" sz="3200" dirty="0">
                <a:latin typeface="+mj-lt"/>
              </a:rPr>
              <a:t>Image Classification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CAD0B65D-10E9-3F46-B09D-016E05EFBAC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19200" y="1752600"/>
            <a:ext cx="6629400" cy="4114800"/>
          </a:xfrm>
        </p:spPr>
        <p:txBody>
          <a:bodyPr/>
          <a:lstStyle/>
          <a:p>
            <a:r>
              <a:rPr lang="en-US" altLang="en-US" sz="2400" dirty="0">
                <a:latin typeface="+mj-lt"/>
              </a:rPr>
              <a:t>Why classify?</a:t>
            </a:r>
          </a:p>
          <a:p>
            <a:r>
              <a:rPr lang="en-US" altLang="en-US" sz="2400" dirty="0">
                <a:latin typeface="+mj-lt"/>
              </a:rPr>
              <a:t>Make sense of a landscape</a:t>
            </a:r>
          </a:p>
          <a:p>
            <a:pPr lvl="1"/>
            <a:r>
              <a:rPr lang="en-US" altLang="en-US" sz="2400" dirty="0">
                <a:latin typeface="+mj-lt"/>
              </a:rPr>
              <a:t>Place landscape into categories (classes)</a:t>
            </a:r>
          </a:p>
          <a:p>
            <a:pPr lvl="2"/>
            <a:r>
              <a:rPr lang="en-US" altLang="en-US" sz="2400" dirty="0">
                <a:latin typeface="+mj-lt"/>
              </a:rPr>
              <a:t>Forest, Agriculture, Water, </a:t>
            </a:r>
            <a:r>
              <a:rPr lang="en-US" altLang="en-US" sz="2400" dirty="0" err="1">
                <a:latin typeface="+mj-lt"/>
              </a:rPr>
              <a:t>etc</a:t>
            </a:r>
            <a:endParaRPr lang="en-US" altLang="en-US" sz="2400" dirty="0">
              <a:latin typeface="+mj-lt"/>
            </a:endParaRPr>
          </a:p>
          <a:p>
            <a:r>
              <a:rPr lang="en-US" altLang="en-US" sz="2400" dirty="0">
                <a:latin typeface="+mj-lt"/>
              </a:rPr>
              <a:t>Classification scheme = structure of classes</a:t>
            </a:r>
          </a:p>
          <a:p>
            <a:pPr lvl="1"/>
            <a:r>
              <a:rPr lang="en-US" altLang="en-US" sz="2400" dirty="0">
                <a:latin typeface="+mj-lt"/>
              </a:rPr>
              <a:t>Depends on needs of users</a:t>
            </a:r>
          </a:p>
        </p:txBody>
      </p:sp>
    </p:spTree>
    <p:extLst>
      <p:ext uri="{BB962C8B-B14F-4D97-AF65-F5344CB8AC3E}">
        <p14:creationId xmlns:p14="http://schemas.microsoft.com/office/powerpoint/2010/main" val="40373701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22F25CA2-9558-BE49-B6EF-98C61AB3F9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>
                <a:latin typeface="+mj-lt"/>
              </a:rPr>
              <a:t>Example Uses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3D57C4A7-009E-1541-8D95-DECED968E0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676400" y="1981200"/>
            <a:ext cx="6781800" cy="4038600"/>
          </a:xfrm>
        </p:spPr>
        <p:txBody>
          <a:bodyPr/>
          <a:lstStyle/>
          <a:p>
            <a:r>
              <a:rPr lang="en-US" altLang="en-US" sz="2400" dirty="0">
                <a:latin typeface="+mj-lt"/>
              </a:rPr>
              <a:t>Provide context</a:t>
            </a:r>
          </a:p>
          <a:p>
            <a:pPr lvl="1"/>
            <a:r>
              <a:rPr lang="en-US" altLang="en-US" sz="2400" dirty="0">
                <a:latin typeface="+mj-lt"/>
              </a:rPr>
              <a:t>Landscape planning or assessment</a:t>
            </a:r>
          </a:p>
          <a:p>
            <a:pPr lvl="1"/>
            <a:r>
              <a:rPr lang="en-US" altLang="en-US" sz="2400" dirty="0">
                <a:latin typeface="+mj-lt"/>
              </a:rPr>
              <a:t>Research projects</a:t>
            </a:r>
          </a:p>
          <a:p>
            <a:r>
              <a:rPr lang="en-US" altLang="en-US" sz="2400" dirty="0">
                <a:latin typeface="+mj-lt"/>
              </a:rPr>
              <a:t>Drive models</a:t>
            </a:r>
          </a:p>
          <a:p>
            <a:pPr lvl="1"/>
            <a:r>
              <a:rPr lang="en-US" altLang="en-US" sz="2400" dirty="0">
                <a:latin typeface="+mj-lt"/>
              </a:rPr>
              <a:t>Global carbon budgets</a:t>
            </a:r>
          </a:p>
          <a:p>
            <a:pPr lvl="1"/>
            <a:r>
              <a:rPr lang="en-US" altLang="en-US" sz="2400" dirty="0">
                <a:latin typeface="+mj-lt"/>
              </a:rPr>
              <a:t>Meteorology</a:t>
            </a:r>
          </a:p>
          <a:p>
            <a:pPr lvl="1"/>
            <a:r>
              <a:rPr lang="en-US" altLang="en-US" sz="2400" dirty="0">
                <a:latin typeface="+mj-lt"/>
              </a:rPr>
              <a:t>Biodiversity</a:t>
            </a:r>
          </a:p>
          <a:p>
            <a:pPr lvl="1"/>
            <a:endParaRPr lang="en-US" altLang="en-US" sz="2400" dirty="0">
              <a:latin typeface="+mj-lt"/>
            </a:endParaRP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B3B8E9-56A8-0249-A168-2135FF312B8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17821565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0725C8BE-7728-BD4C-8D7E-982041FC81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+mj-lt"/>
              </a:rPr>
              <a:t>Example: Near Mary’s Peak</a:t>
            </a:r>
          </a:p>
        </p:txBody>
      </p:sp>
      <p:pic>
        <p:nvPicPr>
          <p:cNvPr id="6147" name="Picture 3" descr="wovmap">
            <a:extLst>
              <a:ext uri="{FF2B5EF4-FFF2-40B4-BE49-F238E27FC236}">
                <a16:creationId xmlns:a16="http://schemas.microsoft.com/office/drawing/2014/main" id="{8E6FF575-E9C2-D64B-A891-CBFC722E5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200400"/>
            <a:ext cx="7966075" cy="3097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8" name="Text Box 4">
            <a:extLst>
              <a:ext uri="{FF2B5EF4-FFF2-40B4-BE49-F238E27FC236}">
                <a16:creationId xmlns:a16="http://schemas.microsoft.com/office/drawing/2014/main" id="{015C351E-F34C-7945-A9AA-0D14651D7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1828800"/>
            <a:ext cx="6400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+mj-lt"/>
              </a:rPr>
              <a:t>Derived from a 1988 Landsat TM image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altLang="en-US">
                <a:latin typeface="+mj-lt"/>
              </a:rPr>
              <a:t>Distinguish types of forest</a:t>
            </a:r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92CACD01-FDA3-FF46-9A20-6547017280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3122344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5" name="image.pd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6" name="Shape 266"/>
          <p:cNvSpPr/>
          <p:nvPr/>
        </p:nvSpPr>
        <p:spPr>
          <a:xfrm>
            <a:off x="533400" y="1447800"/>
            <a:ext cx="8458200" cy="420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 algn="ctr">
              <a:defRPr sz="1800"/>
            </a:pPr>
            <a:r>
              <a:rPr sz="3200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The Moderate Resolution Imaging Spectroradiometer (MODIS): Potential</a:t>
            </a:r>
          </a:p>
          <a:p>
            <a:pPr lvl="0" algn="ctr">
              <a:defRPr sz="1800"/>
            </a:pPr>
            <a:r>
              <a:rPr sz="3200" b="1">
                <a:solidFill>
                  <a:srgbClr val="0066FF"/>
                </a:solidFill>
                <a:latin typeface="Arial"/>
                <a:ea typeface="Arial"/>
                <a:cs typeface="Arial"/>
                <a:sym typeface="Arial"/>
              </a:rPr>
              <a:t>Applications for Climate Change and Modeling Studies</a:t>
            </a:r>
          </a:p>
          <a:p>
            <a:pPr lvl="0" algn="ctr">
              <a:defRPr sz="1800"/>
            </a:pPr>
            <a:endParaRPr sz="3200" b="1">
              <a:solidFill>
                <a:srgbClr val="0066FF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defRPr sz="1800"/>
            </a:pPr>
            <a:r>
              <a: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Menas Kafatos, CEOSR, George Mason University</a:t>
            </a:r>
          </a:p>
          <a:p>
            <a:pPr lvl="0" algn="ctr">
              <a:defRPr sz="1800"/>
            </a:pPr>
            <a:r>
              <a: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Jim McManus, CEOSR, GMU and GES DISC DAAC</a:t>
            </a:r>
          </a:p>
          <a:p>
            <a:pPr lvl="0" algn="ctr">
              <a:defRPr sz="1800"/>
            </a:pPr>
            <a:r>
              <a: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John Qu, CEOSR, GES DISC DAAC</a:t>
            </a:r>
          </a:p>
          <a:p>
            <a:pPr lvl="0" algn="ctr">
              <a:defRPr sz="1800"/>
            </a:pPr>
            <a:r>
              <a:rPr sz="2400" b="1">
                <a:solidFill>
                  <a:srgbClr val="008000"/>
                </a:solidFill>
                <a:latin typeface="Arial"/>
                <a:ea typeface="Arial"/>
                <a:cs typeface="Arial"/>
                <a:sym typeface="Arial"/>
              </a:rPr>
              <a:t>George Serafino, GES DISC DAAC</a:t>
            </a:r>
          </a:p>
        </p:txBody>
      </p:sp>
      <p:pic>
        <p:nvPicPr>
          <p:cNvPr id="267" name="ceosr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43800" y="5638800"/>
            <a:ext cx="1219200" cy="914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62B79305-16F5-0543-A363-4C2DBECFB83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+mj-lt"/>
              </a:rPr>
              <a:t>Basic Strategy: How do you do it? 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8E577179-5CCE-FA4A-B359-8AE051189C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1905000"/>
          </a:xfrm>
        </p:spPr>
        <p:txBody>
          <a:bodyPr/>
          <a:lstStyle/>
          <a:p>
            <a:r>
              <a:rPr lang="en-US" altLang="en-US" sz="2400">
                <a:latin typeface="+mj-lt"/>
              </a:rPr>
              <a:t>Use radiometric properties of remote sensor</a:t>
            </a:r>
          </a:p>
          <a:p>
            <a:r>
              <a:rPr lang="en-US" altLang="en-US" sz="2400">
                <a:latin typeface="+mj-lt"/>
              </a:rPr>
              <a:t>Different objects have different spectral signatures</a:t>
            </a:r>
          </a:p>
          <a:p>
            <a:endParaRPr lang="en-US" altLang="en-US" sz="2400">
              <a:latin typeface="+mj-lt"/>
            </a:endParaRPr>
          </a:p>
          <a:p>
            <a:pPr lvl="1">
              <a:buFontTx/>
              <a:buNone/>
            </a:pPr>
            <a:endParaRPr lang="en-US" altLang="en-US" sz="2400">
              <a:latin typeface="+mj-lt"/>
            </a:endParaRPr>
          </a:p>
        </p:txBody>
      </p:sp>
      <p:graphicFrame>
        <p:nvGraphicFramePr>
          <p:cNvPr id="5125" name="Object 5">
            <a:extLst>
              <a:ext uri="{FF2B5EF4-FFF2-40B4-BE49-F238E27FC236}">
                <a16:creationId xmlns:a16="http://schemas.microsoft.com/office/drawing/2014/main" id="{D8297E05-7B1D-094E-95FB-892066E804A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3600" y="3200400"/>
          <a:ext cx="4495800" cy="272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name="Chart" r:id="rId3" imgW="4165600" imgH="2540000" progId="Excel.Chart.8">
                  <p:embed/>
                </p:oleObj>
              </mc:Choice>
              <mc:Fallback>
                <p:oleObj name="Chart" r:id="rId3" imgW="4165600" imgH="2540000" progId="Excel.Chart.8">
                  <p:embed/>
                  <p:pic>
                    <p:nvPicPr>
                      <p:cNvPr id="5125" name="Object 5">
                        <a:extLst>
                          <a:ext uri="{FF2B5EF4-FFF2-40B4-BE49-F238E27FC236}">
                            <a16:creationId xmlns:a16="http://schemas.microsoft.com/office/drawing/2014/main" id="{D8297E05-7B1D-094E-95FB-892066E804A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3600" y="3200400"/>
                        <a:ext cx="4495800" cy="2724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88DA64DC-AC88-794A-8141-831DCB916D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19873238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9F7B1172-FABC-8044-BD78-2153A88C73D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2209800"/>
            <a:ext cx="6934200" cy="2895600"/>
          </a:xfrm>
        </p:spPr>
        <p:txBody>
          <a:bodyPr/>
          <a:lstStyle/>
          <a:p>
            <a:r>
              <a:rPr lang="en-US" altLang="en-US" sz="2400">
                <a:latin typeface="+mj-lt"/>
              </a:rPr>
              <a:t>In an easy world, all “Vegetation” pixels would have exactly the same spectral signature</a:t>
            </a:r>
          </a:p>
          <a:p>
            <a:r>
              <a:rPr lang="en-US" altLang="en-US" sz="2400">
                <a:latin typeface="+mj-lt"/>
              </a:rPr>
              <a:t>Then we could just say that any pixel in an image with that signature was vegetation</a:t>
            </a:r>
          </a:p>
          <a:p>
            <a:r>
              <a:rPr lang="en-US" altLang="en-US" sz="2400">
                <a:latin typeface="+mj-lt"/>
              </a:rPr>
              <a:t>We’d do the same for soil, etc. and end up with a map of classes</a:t>
            </a:r>
          </a:p>
        </p:txBody>
      </p:sp>
      <p:sp>
        <p:nvSpPr>
          <p:cNvPr id="9220" name="Text Box 4">
            <a:extLst>
              <a:ext uri="{FF2B5EF4-FFF2-40B4-BE49-F238E27FC236}">
                <a16:creationId xmlns:a16="http://schemas.microsoft.com/office/drawing/2014/main" id="{21BA87F8-9B90-B044-924D-CF343B3662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609600"/>
            <a:ext cx="76200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+mj-lt"/>
              </a:rPr>
              <a:t>Basic Strategy:  How do you do it? 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75A40D-DBEF-EA4A-8923-36EE0E2A3F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16566394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196" name="Object 4">
            <a:extLst>
              <a:ext uri="{FF2B5EF4-FFF2-40B4-BE49-F238E27FC236}">
                <a16:creationId xmlns:a16="http://schemas.microsoft.com/office/drawing/2014/main" id="{F46DBC70-4AE1-3B45-936F-EF0BF1882E3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76400" y="2286000"/>
          <a:ext cx="5410200" cy="298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5" name="Chart" r:id="rId3" imgW="5435600" imgH="2997200" progId="Excel.Chart.8">
                  <p:embed/>
                </p:oleObj>
              </mc:Choice>
              <mc:Fallback>
                <p:oleObj name="Chart" r:id="rId3" imgW="5435600" imgH="2997200" progId="Excel.Chart.8">
                  <p:embed/>
                  <p:pic>
                    <p:nvPicPr>
                      <p:cNvPr id="8196" name="Object 4">
                        <a:extLst>
                          <a:ext uri="{FF2B5EF4-FFF2-40B4-BE49-F238E27FC236}">
                            <a16:creationId xmlns:a16="http://schemas.microsoft.com/office/drawing/2014/main" id="{F46DBC70-4AE1-3B45-936F-EF0BF1882E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286000"/>
                        <a:ext cx="5410200" cy="2987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7" name="Text Box 5">
            <a:extLst>
              <a:ext uri="{FF2B5EF4-FFF2-40B4-BE49-F238E27FC236}">
                <a16:creationId xmlns:a16="http://schemas.microsoft.com/office/drawing/2014/main" id="{5A055D37-F694-B348-B9BD-48C4E4725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4800" y="5562600"/>
            <a:ext cx="48006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+mj-lt"/>
              </a:rPr>
              <a:t>The same would happen for other types of pixels, as well.</a:t>
            </a:r>
          </a:p>
        </p:txBody>
      </p:sp>
      <p:sp>
        <p:nvSpPr>
          <p:cNvPr id="8198" name="Text Box 6">
            <a:extLst>
              <a:ext uri="{FF2B5EF4-FFF2-40B4-BE49-F238E27FC236}">
                <a16:creationId xmlns:a16="http://schemas.microsoft.com/office/drawing/2014/main" id="{EC6824E5-EFE9-6647-9D78-A68A300277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838200"/>
            <a:ext cx="64008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>
                <a:latin typeface="+mj-lt"/>
              </a:rPr>
              <a:t>But in reality, that isn’t the case.  Looking at several pixels with vegetation, you’d see variety in spectral signatures.</a:t>
            </a:r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C504D25C-2095-6F47-94C5-72511CB35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0039" y="129689"/>
            <a:ext cx="67056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3200" dirty="0">
                <a:latin typeface="+mj-lt"/>
              </a:rPr>
              <a:t>Basic Strategy: How do you do it?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73D59542-658B-164A-A486-C530C80BCFE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1752269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FA9F7FBC-5CBE-7943-875C-5DA339A77CE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76400" y="1295400"/>
            <a:ext cx="5867400" cy="1143000"/>
          </a:xfrm>
        </p:spPr>
        <p:txBody>
          <a:bodyPr/>
          <a:lstStyle/>
          <a:p>
            <a:r>
              <a:rPr lang="en-US" altLang="en-US" sz="3200" dirty="0">
                <a:latin typeface="+mj-lt"/>
              </a:rPr>
              <a:t>The Classification Trick: </a:t>
            </a:r>
            <a:br>
              <a:rPr lang="en-US" altLang="en-US" sz="3200" dirty="0">
                <a:latin typeface="+mj-lt"/>
              </a:rPr>
            </a:br>
            <a:r>
              <a:rPr lang="en-US" altLang="en-US" sz="3200" dirty="0">
                <a:latin typeface="+mj-lt"/>
              </a:rPr>
              <a:t>Deal with variability</a:t>
            </a:r>
          </a:p>
        </p:txBody>
      </p:sp>
      <p:sp>
        <p:nvSpPr>
          <p:cNvPr id="10244" name="Text Box 4">
            <a:extLst>
              <a:ext uri="{FF2B5EF4-FFF2-40B4-BE49-F238E27FC236}">
                <a16:creationId xmlns:a16="http://schemas.microsoft.com/office/drawing/2014/main" id="{EE035106-12A1-0A4B-BA4E-FD9152DC8E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819400"/>
            <a:ext cx="6096000" cy="2123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Different ways of dealing with the variability lead to different ways of classifying images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+mj-lt"/>
              </a:rPr>
              <a:t>To talk about this, we need to look at spectral signatures a little differently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3F22D8E-2848-4E43-93D7-0C36CF9C0AA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26663704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71" name="Object 3">
            <a:extLst>
              <a:ext uri="{FF2B5EF4-FFF2-40B4-BE49-F238E27FC236}">
                <a16:creationId xmlns:a16="http://schemas.microsoft.com/office/drawing/2014/main" id="{00EE444A-F8F3-9A46-AC96-459EEFC7F9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533400"/>
          <a:ext cx="3124200" cy="189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9" name="Chart" r:id="rId3" imgW="4165600" imgH="2540000" progId="Excel.Chart.8">
                  <p:embed/>
                </p:oleObj>
              </mc:Choice>
              <mc:Fallback>
                <p:oleObj name="Chart" r:id="rId3" imgW="4165600" imgH="2540000" progId="Excel.Chart.8">
                  <p:embed/>
                  <p:pic>
                    <p:nvPicPr>
                      <p:cNvPr id="7171" name="Object 3">
                        <a:extLst>
                          <a:ext uri="{FF2B5EF4-FFF2-40B4-BE49-F238E27FC236}">
                            <a16:creationId xmlns:a16="http://schemas.microsoft.com/office/drawing/2014/main" id="{00EE444A-F8F3-9A46-AC96-459EEFC7F9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533400"/>
                        <a:ext cx="3124200" cy="189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4">
            <a:extLst>
              <a:ext uri="{FF2B5EF4-FFF2-40B4-BE49-F238E27FC236}">
                <a16:creationId xmlns:a16="http://schemas.microsoft.com/office/drawing/2014/main" id="{8A1AAB4B-5E32-044C-A6CD-900BBC8F189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0" y="2976563"/>
          <a:ext cx="5486400" cy="316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Chart" r:id="rId5" imgW="4165600" imgH="2413000" progId="Excel.Chart.8">
                  <p:embed/>
                </p:oleObj>
              </mc:Choice>
              <mc:Fallback>
                <p:oleObj name="Chart" r:id="rId5" imgW="4165600" imgH="2413000" progId="Excel.Chart.8">
                  <p:embed/>
                  <p:pic>
                    <p:nvPicPr>
                      <p:cNvPr id="7172" name="Object 4">
                        <a:extLst>
                          <a:ext uri="{FF2B5EF4-FFF2-40B4-BE49-F238E27FC236}">
                            <a16:creationId xmlns:a16="http://schemas.microsoft.com/office/drawing/2014/main" id="{8A1AAB4B-5E32-044C-A6CD-900BBC8F189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976563"/>
                        <a:ext cx="5486400" cy="316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4" name="Freeform 6">
            <a:extLst>
              <a:ext uri="{FF2B5EF4-FFF2-40B4-BE49-F238E27FC236}">
                <a16:creationId xmlns:a16="http://schemas.microsoft.com/office/drawing/2014/main" id="{EC83C72A-B073-6645-99A3-D87CD50C2B6A}"/>
              </a:ext>
            </a:extLst>
          </p:cNvPr>
          <p:cNvSpPr>
            <a:spLocks/>
          </p:cNvSpPr>
          <p:nvPr/>
        </p:nvSpPr>
        <p:spPr bwMode="auto">
          <a:xfrm>
            <a:off x="1257300" y="1828800"/>
            <a:ext cx="4660900" cy="4673600"/>
          </a:xfrm>
          <a:custGeom>
            <a:avLst/>
            <a:gdLst>
              <a:gd name="T0" fmla="*/ 168 w 2936"/>
              <a:gd name="T1" fmla="*/ 0 h 2944"/>
              <a:gd name="T2" fmla="*/ 216 w 2936"/>
              <a:gd name="T3" fmla="*/ 2400 h 2944"/>
              <a:gd name="T4" fmla="*/ 1464 w 2936"/>
              <a:gd name="T5" fmla="*/ 2880 h 2944"/>
              <a:gd name="T6" fmla="*/ 2712 w 2936"/>
              <a:gd name="T7" fmla="*/ 2784 h 2944"/>
              <a:gd name="T8" fmla="*/ 2808 w 2936"/>
              <a:gd name="T9" fmla="*/ 2496 h 294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936" h="2944">
                <a:moveTo>
                  <a:pt x="168" y="0"/>
                </a:moveTo>
                <a:cubicBezTo>
                  <a:pt x="84" y="960"/>
                  <a:pt x="0" y="1920"/>
                  <a:pt x="216" y="2400"/>
                </a:cubicBezTo>
                <a:cubicBezTo>
                  <a:pt x="432" y="2880"/>
                  <a:pt x="1048" y="2816"/>
                  <a:pt x="1464" y="2880"/>
                </a:cubicBezTo>
                <a:cubicBezTo>
                  <a:pt x="1880" y="2944"/>
                  <a:pt x="2488" y="2848"/>
                  <a:pt x="2712" y="2784"/>
                </a:cubicBezTo>
                <a:cubicBezTo>
                  <a:pt x="2936" y="2720"/>
                  <a:pt x="2792" y="2536"/>
                  <a:pt x="2808" y="2496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+mj-lt"/>
            </a:endParaRPr>
          </a:p>
        </p:txBody>
      </p:sp>
      <p:sp>
        <p:nvSpPr>
          <p:cNvPr id="7175" name="Freeform 7">
            <a:extLst>
              <a:ext uri="{FF2B5EF4-FFF2-40B4-BE49-F238E27FC236}">
                <a16:creationId xmlns:a16="http://schemas.microsoft.com/office/drawing/2014/main" id="{53F1E9EA-0BFE-BD49-B134-5B9DA89F7DB4}"/>
              </a:ext>
            </a:extLst>
          </p:cNvPr>
          <p:cNvSpPr>
            <a:spLocks/>
          </p:cNvSpPr>
          <p:nvPr/>
        </p:nvSpPr>
        <p:spPr bwMode="auto">
          <a:xfrm>
            <a:off x="1905000" y="1447800"/>
            <a:ext cx="1447800" cy="2362200"/>
          </a:xfrm>
          <a:custGeom>
            <a:avLst/>
            <a:gdLst>
              <a:gd name="T0" fmla="*/ 0 w 912"/>
              <a:gd name="T1" fmla="*/ 0 h 1488"/>
              <a:gd name="T2" fmla="*/ 672 w 912"/>
              <a:gd name="T3" fmla="*/ 720 h 1488"/>
              <a:gd name="T4" fmla="*/ 912 w 912"/>
              <a:gd name="T5" fmla="*/ 1488 h 14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912" h="1488">
                <a:moveTo>
                  <a:pt x="0" y="0"/>
                </a:moveTo>
                <a:cubicBezTo>
                  <a:pt x="260" y="236"/>
                  <a:pt x="520" y="472"/>
                  <a:pt x="672" y="720"/>
                </a:cubicBezTo>
                <a:cubicBezTo>
                  <a:pt x="824" y="968"/>
                  <a:pt x="872" y="1360"/>
                  <a:pt x="912" y="1488"/>
                </a:cubicBezTo>
              </a:path>
            </a:pathLst>
          </a:custGeom>
          <a:noFill/>
          <a:ln w="28575">
            <a:solidFill>
              <a:srgbClr val="0033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+mj-lt"/>
            </a:endParaRPr>
          </a:p>
        </p:txBody>
      </p:sp>
      <p:sp>
        <p:nvSpPr>
          <p:cNvPr id="7176" name="Text Box 8">
            <a:extLst>
              <a:ext uri="{FF2B5EF4-FFF2-40B4-BE49-F238E27FC236}">
                <a16:creationId xmlns:a16="http://schemas.microsoft.com/office/drawing/2014/main" id="{E57D2E4F-2502-C34F-9CD6-54732ECBA5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533400"/>
            <a:ext cx="426720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Think of a pixel’s reflectance in 2-dimensional space. The pixel occupies a point in that space.</a:t>
            </a:r>
          </a:p>
        </p:txBody>
      </p:sp>
      <p:sp>
        <p:nvSpPr>
          <p:cNvPr id="7177" name="Text Box 9">
            <a:extLst>
              <a:ext uri="{FF2B5EF4-FFF2-40B4-BE49-F238E27FC236}">
                <a16:creationId xmlns:a16="http://schemas.microsoft.com/office/drawing/2014/main" id="{1C0E1F2D-CCF8-C443-8D96-89C16C2FE1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0" y="1682532"/>
            <a:ext cx="411480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None/>
            </a:pPr>
            <a:r>
              <a:rPr lang="en-US" altLang="en-US" sz="1800" dirty="0">
                <a:latin typeface="+mj-lt"/>
              </a:rPr>
              <a:t>The vegetation pixel and the soil pixels occupy different points in 2-d space </a:t>
            </a:r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32207D1A-98E7-8A4D-A578-5979912405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2681452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D4B0C599-03C3-B84D-A3F6-61298EF9D6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599" y="1600200"/>
            <a:ext cx="7183999" cy="2708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In a Landsat scene, instead of two dimensions, we </a:t>
            </a:r>
            <a:r>
              <a:rPr lang="en-US" altLang="en-US" sz="2000">
                <a:latin typeface="+mj-lt"/>
              </a:rPr>
              <a:t>have 7 </a:t>
            </a:r>
            <a:r>
              <a:rPr lang="en-US" altLang="en-US" sz="2000" dirty="0">
                <a:latin typeface="+mj-lt"/>
              </a:rPr>
              <a:t>spectral dimensions 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Each pixel represents a point in 7-dimensional space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To be generic to any sensor, we say </a:t>
            </a:r>
            <a:r>
              <a:rPr lang="en-US" altLang="en-US" sz="2000" b="1" dirty="0">
                <a:solidFill>
                  <a:schemeClr val="accent2"/>
                </a:solidFill>
                <a:latin typeface="+mj-lt"/>
              </a:rPr>
              <a:t>“n-dimensional”</a:t>
            </a:r>
            <a:r>
              <a:rPr lang="en-US" altLang="en-US" sz="2000" dirty="0">
                <a:latin typeface="+mj-lt"/>
              </a:rPr>
              <a:t> space</a:t>
            </a:r>
          </a:p>
          <a:p>
            <a:pPr marL="342900" indent="-342900">
              <a:spcBef>
                <a:spcPct val="50000"/>
              </a:spcBef>
              <a:buFont typeface="Arial" panose="020B0604020202020204" pitchFamily="34" charset="0"/>
              <a:buChar char="•"/>
            </a:pPr>
            <a:r>
              <a:rPr lang="en-US" altLang="en-US" sz="2000" dirty="0">
                <a:latin typeface="+mj-lt"/>
              </a:rPr>
              <a:t>For examples that follow, we use 2-d space to illustrate, but principles apply to any n-dimensional space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60943A-CA4A-6D47-8909-0A1B8AAFD6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12045642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579751EE-BA58-B442-B1BF-AF3DBC7812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772400" cy="1143000"/>
          </a:xfrm>
        </p:spPr>
        <p:txBody>
          <a:bodyPr/>
          <a:lstStyle/>
          <a:p>
            <a:r>
              <a:rPr lang="en-US" altLang="en-US" sz="3200" dirty="0">
                <a:latin typeface="+mj-lt"/>
              </a:rPr>
              <a:t>Basic Strategy: Dealing with variability</a:t>
            </a:r>
          </a:p>
        </p:txBody>
      </p:sp>
      <p:graphicFrame>
        <p:nvGraphicFramePr>
          <p:cNvPr id="12294" name="Object 6">
            <a:extLst>
              <a:ext uri="{FF2B5EF4-FFF2-40B4-BE49-F238E27FC236}">
                <a16:creationId xmlns:a16="http://schemas.microsoft.com/office/drawing/2014/main" id="{8D6144D6-B304-7647-8D59-39804D314E9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57200" y="1524000"/>
          <a:ext cx="4624388" cy="2557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Chart" r:id="rId3" imgW="6096000" imgH="3378200" progId="Excel.Chart.8">
                  <p:embed/>
                </p:oleObj>
              </mc:Choice>
              <mc:Fallback>
                <p:oleObj name="Chart" r:id="rId3" imgW="6096000" imgH="3378200" progId="Excel.Chart.8">
                  <p:embed/>
                  <p:pic>
                    <p:nvPicPr>
                      <p:cNvPr id="12294" name="Object 6">
                        <a:extLst>
                          <a:ext uri="{FF2B5EF4-FFF2-40B4-BE49-F238E27FC236}">
                            <a16:creationId xmlns:a16="http://schemas.microsoft.com/office/drawing/2014/main" id="{8D6144D6-B304-7647-8D59-39804D314E9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524000"/>
                        <a:ext cx="4624388" cy="2557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>
            <a:extLst>
              <a:ext uri="{FF2B5EF4-FFF2-40B4-BE49-F238E27FC236}">
                <a16:creationId xmlns:a16="http://schemas.microsoft.com/office/drawing/2014/main" id="{B9D6E9BD-86CD-1C4F-AD77-A85A82AD09B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0" y="3657600"/>
          <a:ext cx="4629150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Chart" r:id="rId5" imgW="6299200" imgH="3556000" progId="Excel.Chart.8">
                  <p:embed/>
                </p:oleObj>
              </mc:Choice>
              <mc:Fallback>
                <p:oleObj name="Chart" r:id="rId5" imgW="6299200" imgH="3556000" progId="Excel.Chart.8">
                  <p:embed/>
                  <p:pic>
                    <p:nvPicPr>
                      <p:cNvPr id="12292" name="Object 4">
                        <a:extLst>
                          <a:ext uri="{FF2B5EF4-FFF2-40B4-BE49-F238E27FC236}">
                            <a16:creationId xmlns:a16="http://schemas.microsoft.com/office/drawing/2014/main" id="{B9D6E9BD-86CD-1C4F-AD77-A85A82AD09B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3657600"/>
                        <a:ext cx="4629150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>
            <a:extLst>
              <a:ext uri="{FF2B5EF4-FFF2-40B4-BE49-F238E27FC236}">
                <a16:creationId xmlns:a16="http://schemas.microsoft.com/office/drawing/2014/main" id="{A04832F9-6415-6545-97AF-5D1CB9750A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600" y="1524000"/>
            <a:ext cx="37338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+mj-lt"/>
              </a:rPr>
              <a:t>With variability, the vegetation pixels now occupy a region, not a point, of n-dimensional space</a:t>
            </a:r>
          </a:p>
        </p:txBody>
      </p:sp>
      <p:sp>
        <p:nvSpPr>
          <p:cNvPr id="12296" name="Freeform 8">
            <a:extLst>
              <a:ext uri="{FF2B5EF4-FFF2-40B4-BE49-F238E27FC236}">
                <a16:creationId xmlns:a16="http://schemas.microsoft.com/office/drawing/2014/main" id="{0F6AA386-3B66-584B-8C71-B8A6E8A207C4}"/>
              </a:ext>
            </a:extLst>
          </p:cNvPr>
          <p:cNvSpPr>
            <a:spLocks/>
          </p:cNvSpPr>
          <p:nvPr/>
        </p:nvSpPr>
        <p:spPr bwMode="auto">
          <a:xfrm>
            <a:off x="3657600" y="2133600"/>
            <a:ext cx="1816100" cy="2057400"/>
          </a:xfrm>
          <a:custGeom>
            <a:avLst/>
            <a:gdLst>
              <a:gd name="T0" fmla="*/ 0 w 1144"/>
              <a:gd name="T1" fmla="*/ 144 h 1296"/>
              <a:gd name="T2" fmla="*/ 960 w 1144"/>
              <a:gd name="T3" fmla="*/ 192 h 1296"/>
              <a:gd name="T4" fmla="*/ 1104 w 1144"/>
              <a:gd name="T5" fmla="*/ 1296 h 12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4" h="1296">
                <a:moveTo>
                  <a:pt x="0" y="144"/>
                </a:moveTo>
                <a:cubicBezTo>
                  <a:pt x="388" y="72"/>
                  <a:pt x="776" y="0"/>
                  <a:pt x="960" y="192"/>
                </a:cubicBezTo>
                <a:cubicBezTo>
                  <a:pt x="1144" y="384"/>
                  <a:pt x="1080" y="1112"/>
                  <a:pt x="1104" y="1296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+mj-lt"/>
            </a:endParaRP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AE988D2D-2CC7-3843-ACC1-B4123283B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4876800"/>
            <a:ext cx="27432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000">
                <a:latin typeface="+mj-lt"/>
              </a:rPr>
              <a:t>Soil pixels occupy a different region of n-dimensional space</a:t>
            </a:r>
          </a:p>
        </p:txBody>
      </p:sp>
      <p:sp>
        <p:nvSpPr>
          <p:cNvPr id="12298" name="Freeform 10">
            <a:extLst>
              <a:ext uri="{FF2B5EF4-FFF2-40B4-BE49-F238E27FC236}">
                <a16:creationId xmlns:a16="http://schemas.microsoft.com/office/drawing/2014/main" id="{04B29C79-6B91-6D46-B56A-FD24683C4EDB}"/>
              </a:ext>
            </a:extLst>
          </p:cNvPr>
          <p:cNvSpPr>
            <a:spLocks/>
          </p:cNvSpPr>
          <p:nvPr/>
        </p:nvSpPr>
        <p:spPr bwMode="auto">
          <a:xfrm>
            <a:off x="3200400" y="2895600"/>
            <a:ext cx="4267200" cy="2857500"/>
          </a:xfrm>
          <a:custGeom>
            <a:avLst/>
            <a:gdLst>
              <a:gd name="T0" fmla="*/ 16 w 2656"/>
              <a:gd name="T1" fmla="*/ 0 h 1656"/>
              <a:gd name="T2" fmla="*/ 160 w 2656"/>
              <a:gd name="T3" fmla="*/ 864 h 1656"/>
              <a:gd name="T4" fmla="*/ 976 w 2656"/>
              <a:gd name="T5" fmla="*/ 1536 h 1656"/>
              <a:gd name="T6" fmla="*/ 1936 w 2656"/>
              <a:gd name="T7" fmla="*/ 1584 h 1656"/>
              <a:gd name="T8" fmla="*/ 2656 w 2656"/>
              <a:gd name="T9" fmla="*/ 1344 h 16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656" h="1656">
                <a:moveTo>
                  <a:pt x="16" y="0"/>
                </a:moveTo>
                <a:cubicBezTo>
                  <a:pt x="8" y="304"/>
                  <a:pt x="0" y="608"/>
                  <a:pt x="160" y="864"/>
                </a:cubicBezTo>
                <a:cubicBezTo>
                  <a:pt x="320" y="1120"/>
                  <a:pt x="680" y="1416"/>
                  <a:pt x="976" y="1536"/>
                </a:cubicBezTo>
                <a:cubicBezTo>
                  <a:pt x="1272" y="1656"/>
                  <a:pt x="1656" y="1616"/>
                  <a:pt x="1936" y="1584"/>
                </a:cubicBezTo>
                <a:cubicBezTo>
                  <a:pt x="2216" y="1552"/>
                  <a:pt x="2536" y="1384"/>
                  <a:pt x="2656" y="1344"/>
                </a:cubicBezTo>
              </a:path>
            </a:pathLst>
          </a:custGeom>
          <a:noFill/>
          <a:ln w="31750">
            <a:solidFill>
              <a:srgbClr val="00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+mj-lt"/>
            </a:endParaRP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9420734E-FCBC-A046-A4CC-34416C62D1C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33131416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0BC15DD-5BE4-A543-8029-515C77C2C6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dirty="0">
                <a:latin typeface="+mj-lt"/>
              </a:rPr>
              <a:t>Basic strategy: Dealing with variability</a:t>
            </a:r>
          </a:p>
        </p:txBody>
      </p:sp>
      <p:sp>
        <p:nvSpPr>
          <p:cNvPr id="13316" name="Text Box 4">
            <a:extLst>
              <a:ext uri="{FF2B5EF4-FFF2-40B4-BE49-F238E27FC236}">
                <a16:creationId xmlns:a16="http://schemas.microsoft.com/office/drawing/2014/main" id="{0A69FA65-FF63-944C-A0EA-04814E8835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828800"/>
            <a:ext cx="3581400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US" altLang="en-US" sz="1800" dirty="0">
                <a:latin typeface="+mj-lt"/>
              </a:rPr>
              <a:t>Classification: 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 Delineate boundaries of classes in n-dimensional space</a:t>
            </a:r>
          </a:p>
          <a:p>
            <a:pPr marL="342900" lvl="1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en-US" sz="1800" dirty="0">
                <a:latin typeface="+mj-lt"/>
              </a:rPr>
              <a:t> Assign class names to pixels using those boundaries</a:t>
            </a:r>
            <a:r>
              <a:rPr lang="en-US" altLang="en-US" sz="2000" dirty="0">
                <a:latin typeface="+mj-lt"/>
              </a:rPr>
              <a:t> </a:t>
            </a:r>
          </a:p>
        </p:txBody>
      </p:sp>
      <p:graphicFrame>
        <p:nvGraphicFramePr>
          <p:cNvPr id="13315" name="Object 3">
            <a:extLst>
              <a:ext uri="{FF2B5EF4-FFF2-40B4-BE49-F238E27FC236}">
                <a16:creationId xmlns:a16="http://schemas.microsoft.com/office/drawing/2014/main" id="{FFEE04A0-C33D-2E4A-A810-DA35EA4F08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91000" y="1905000"/>
          <a:ext cx="4629150" cy="2614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4" name="Chart" r:id="rId3" imgW="6299200" imgH="3556000" progId="Excel.Chart.8">
                  <p:embed/>
                </p:oleObj>
              </mc:Choice>
              <mc:Fallback>
                <p:oleObj name="Chart" r:id="rId3" imgW="6299200" imgH="3556000" progId="Excel.Chart.8">
                  <p:embed/>
                  <p:pic>
                    <p:nvPicPr>
                      <p:cNvPr id="13315" name="Object 3">
                        <a:extLst>
                          <a:ext uri="{FF2B5EF4-FFF2-40B4-BE49-F238E27FC236}">
                            <a16:creationId xmlns:a16="http://schemas.microsoft.com/office/drawing/2014/main" id="{FFEE04A0-C33D-2E4A-A810-DA35EA4F08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4629150" cy="2614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20" name="Freeform 8">
            <a:extLst>
              <a:ext uri="{FF2B5EF4-FFF2-40B4-BE49-F238E27FC236}">
                <a16:creationId xmlns:a16="http://schemas.microsoft.com/office/drawing/2014/main" id="{26B5B600-D6A2-434C-853D-0F1B79F73727}"/>
              </a:ext>
            </a:extLst>
          </p:cNvPr>
          <p:cNvSpPr>
            <a:spLocks/>
          </p:cNvSpPr>
          <p:nvPr/>
        </p:nvSpPr>
        <p:spPr bwMode="auto">
          <a:xfrm>
            <a:off x="5257800" y="2362200"/>
            <a:ext cx="1066800" cy="609600"/>
          </a:xfrm>
          <a:custGeom>
            <a:avLst/>
            <a:gdLst>
              <a:gd name="T0" fmla="*/ 153 w 672"/>
              <a:gd name="T1" fmla="*/ 69 h 384"/>
              <a:gd name="T2" fmla="*/ 99 w 672"/>
              <a:gd name="T3" fmla="*/ 69 h 384"/>
              <a:gd name="T4" fmla="*/ 0 w 672"/>
              <a:gd name="T5" fmla="*/ 240 h 384"/>
              <a:gd name="T6" fmla="*/ 96 w 672"/>
              <a:gd name="T7" fmla="*/ 384 h 384"/>
              <a:gd name="T8" fmla="*/ 384 w 672"/>
              <a:gd name="T9" fmla="*/ 384 h 384"/>
              <a:gd name="T10" fmla="*/ 624 w 672"/>
              <a:gd name="T11" fmla="*/ 288 h 384"/>
              <a:gd name="T12" fmla="*/ 672 w 672"/>
              <a:gd name="T13" fmla="*/ 0 h 384"/>
              <a:gd name="T14" fmla="*/ 528 w 672"/>
              <a:gd name="T15" fmla="*/ 0 h 384"/>
              <a:gd name="T16" fmla="*/ 240 w 672"/>
              <a:gd name="T17" fmla="*/ 0 h 384"/>
              <a:gd name="T18" fmla="*/ 153 w 672"/>
              <a:gd name="T19" fmla="*/ 69 h 3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672" h="384">
                <a:moveTo>
                  <a:pt x="153" y="69"/>
                </a:moveTo>
                <a:cubicBezTo>
                  <a:pt x="135" y="69"/>
                  <a:pt x="117" y="69"/>
                  <a:pt x="99" y="69"/>
                </a:cubicBezTo>
                <a:lnTo>
                  <a:pt x="0" y="240"/>
                </a:lnTo>
                <a:lnTo>
                  <a:pt x="96" y="384"/>
                </a:lnTo>
                <a:lnTo>
                  <a:pt x="384" y="384"/>
                </a:lnTo>
                <a:lnTo>
                  <a:pt x="624" y="288"/>
                </a:lnTo>
                <a:lnTo>
                  <a:pt x="672" y="0"/>
                </a:lnTo>
                <a:lnTo>
                  <a:pt x="528" y="0"/>
                </a:lnTo>
                <a:lnTo>
                  <a:pt x="240" y="0"/>
                </a:lnTo>
                <a:lnTo>
                  <a:pt x="153" y="69"/>
                </a:lnTo>
                <a:close/>
              </a:path>
            </a:pathLst>
          </a:custGeom>
          <a:noFill/>
          <a:ln w="47625" cap="flat" cmpd="sng">
            <a:solidFill>
              <a:schemeClr val="accent1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+mj-lt"/>
            </a:endParaRPr>
          </a:p>
        </p:txBody>
      </p:sp>
      <p:sp>
        <p:nvSpPr>
          <p:cNvPr id="13321" name="Freeform 9">
            <a:extLst>
              <a:ext uri="{FF2B5EF4-FFF2-40B4-BE49-F238E27FC236}">
                <a16:creationId xmlns:a16="http://schemas.microsoft.com/office/drawing/2014/main" id="{37733742-D88B-6546-8099-4078D2999311}"/>
              </a:ext>
            </a:extLst>
          </p:cNvPr>
          <p:cNvSpPr>
            <a:spLocks/>
          </p:cNvSpPr>
          <p:nvPr/>
        </p:nvSpPr>
        <p:spPr bwMode="auto">
          <a:xfrm>
            <a:off x="7543800" y="3048000"/>
            <a:ext cx="990600" cy="457200"/>
          </a:xfrm>
          <a:custGeom>
            <a:avLst/>
            <a:gdLst>
              <a:gd name="T0" fmla="*/ 192 w 624"/>
              <a:gd name="T1" fmla="*/ 0 h 288"/>
              <a:gd name="T2" fmla="*/ 0 w 624"/>
              <a:gd name="T3" fmla="*/ 192 h 288"/>
              <a:gd name="T4" fmla="*/ 384 w 624"/>
              <a:gd name="T5" fmla="*/ 288 h 288"/>
              <a:gd name="T6" fmla="*/ 624 w 624"/>
              <a:gd name="T7" fmla="*/ 288 h 288"/>
              <a:gd name="T8" fmla="*/ 576 w 624"/>
              <a:gd name="T9" fmla="*/ 144 h 288"/>
              <a:gd name="T10" fmla="*/ 432 w 624"/>
              <a:gd name="T11" fmla="*/ 48 h 288"/>
              <a:gd name="T12" fmla="*/ 288 w 624"/>
              <a:gd name="T13" fmla="*/ 0 h 288"/>
              <a:gd name="T14" fmla="*/ 192 w 624"/>
              <a:gd name="T15" fmla="*/ 0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24" h="288">
                <a:moveTo>
                  <a:pt x="192" y="0"/>
                </a:moveTo>
                <a:lnTo>
                  <a:pt x="0" y="192"/>
                </a:lnTo>
                <a:lnTo>
                  <a:pt x="384" y="288"/>
                </a:lnTo>
                <a:lnTo>
                  <a:pt x="624" y="288"/>
                </a:lnTo>
                <a:lnTo>
                  <a:pt x="576" y="144"/>
                </a:lnTo>
                <a:lnTo>
                  <a:pt x="432" y="48"/>
                </a:lnTo>
                <a:lnTo>
                  <a:pt x="288" y="0"/>
                </a:lnTo>
                <a:lnTo>
                  <a:pt x="192" y="0"/>
                </a:lnTo>
                <a:close/>
              </a:path>
            </a:pathLst>
          </a:custGeom>
          <a:noFill/>
          <a:ln w="44450" cap="flat" cmpd="sng">
            <a:solidFill>
              <a:srgbClr val="993300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000">
              <a:latin typeface="+mj-lt"/>
            </a:endParaRPr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FEEBB88E-F798-E14D-B645-AB51C260E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25912818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178" name="Group 2">
            <a:extLst>
              <a:ext uri="{FF2B5EF4-FFF2-40B4-BE49-F238E27FC236}">
                <a16:creationId xmlns:a16="http://schemas.microsoft.com/office/drawing/2014/main" id="{B498B1F7-E298-6C41-95CE-FFA507CC0666}"/>
              </a:ext>
            </a:extLst>
          </p:cNvPr>
          <p:cNvGrpSpPr>
            <a:grpSpLocks/>
          </p:cNvGrpSpPr>
          <p:nvPr/>
        </p:nvGrpSpPr>
        <p:grpSpPr bwMode="auto">
          <a:xfrm>
            <a:off x="3878263" y="2809875"/>
            <a:ext cx="2460625" cy="3508375"/>
            <a:chOff x="2443" y="1770"/>
            <a:chExt cx="1550" cy="2210"/>
          </a:xfrm>
        </p:grpSpPr>
        <p:grpSp>
          <p:nvGrpSpPr>
            <p:cNvPr id="50179" name="Group 3">
              <a:extLst>
                <a:ext uri="{FF2B5EF4-FFF2-40B4-BE49-F238E27FC236}">
                  <a16:creationId xmlns:a16="http://schemas.microsoft.com/office/drawing/2014/main" id="{C52547C9-8B9F-9E4E-B57F-E6ABEAFD319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44" y="1770"/>
              <a:ext cx="1549" cy="2038"/>
              <a:chOff x="1371" y="1394"/>
              <a:chExt cx="1767" cy="2274"/>
            </a:xfrm>
          </p:grpSpPr>
          <p:sp>
            <p:nvSpPr>
              <p:cNvPr id="50180" name="Rectangle 4">
                <a:extLst>
                  <a:ext uri="{FF2B5EF4-FFF2-40B4-BE49-F238E27FC236}">
                    <a16:creationId xmlns:a16="http://schemas.microsoft.com/office/drawing/2014/main" id="{251DADCE-1C73-CA4B-9612-066AFA9BD0F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7" y="1400"/>
                <a:ext cx="1761" cy="2268"/>
              </a:xfrm>
              <a:prstGeom prst="rect">
                <a:avLst/>
              </a:prstGeom>
              <a:solidFill>
                <a:srgbClr val="00B3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1" name="Freeform 5">
                <a:extLst>
                  <a:ext uri="{FF2B5EF4-FFF2-40B4-BE49-F238E27FC236}">
                    <a16:creationId xmlns:a16="http://schemas.microsoft.com/office/drawing/2014/main" id="{22032BDF-5068-AC43-84FF-107630FC68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394"/>
                <a:ext cx="1767" cy="2274"/>
              </a:xfrm>
              <a:custGeom>
                <a:avLst/>
                <a:gdLst>
                  <a:gd name="T0" fmla="*/ 6 w 1767"/>
                  <a:gd name="T1" fmla="*/ 2262 h 2274"/>
                  <a:gd name="T2" fmla="*/ 1755 w 1767"/>
                  <a:gd name="T3" fmla="*/ 2262 h 2274"/>
                  <a:gd name="T4" fmla="*/ 1755 w 1767"/>
                  <a:gd name="T5" fmla="*/ 12 h 2274"/>
                  <a:gd name="T6" fmla="*/ 6 w 1767"/>
                  <a:gd name="T7" fmla="*/ 12 h 2274"/>
                  <a:gd name="T8" fmla="*/ 6 w 1767"/>
                  <a:gd name="T9" fmla="*/ 0 h 2274"/>
                  <a:gd name="T10" fmla="*/ 1767 w 1767"/>
                  <a:gd name="T11" fmla="*/ 0 h 2274"/>
                  <a:gd name="T12" fmla="*/ 1767 w 1767"/>
                  <a:gd name="T13" fmla="*/ 2274 h 2274"/>
                  <a:gd name="T14" fmla="*/ 0 w 1767"/>
                  <a:gd name="T15" fmla="*/ 2274 h 2274"/>
                  <a:gd name="T16" fmla="*/ 0 w 1767"/>
                  <a:gd name="T17" fmla="*/ 2268 h 2274"/>
                  <a:gd name="T18" fmla="*/ 6 w 1767"/>
                  <a:gd name="T19" fmla="*/ 2262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7" h="2274">
                    <a:moveTo>
                      <a:pt x="6" y="2262"/>
                    </a:moveTo>
                    <a:lnTo>
                      <a:pt x="1755" y="2262"/>
                    </a:lnTo>
                    <a:lnTo>
                      <a:pt x="1755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1767" y="0"/>
                    </a:lnTo>
                    <a:lnTo>
                      <a:pt x="1767" y="2274"/>
                    </a:lnTo>
                    <a:lnTo>
                      <a:pt x="0" y="2274"/>
                    </a:lnTo>
                    <a:lnTo>
                      <a:pt x="0" y="2268"/>
                    </a:lnTo>
                    <a:lnTo>
                      <a:pt x="6" y="2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2" name="Freeform 6">
                <a:extLst>
                  <a:ext uri="{FF2B5EF4-FFF2-40B4-BE49-F238E27FC236}">
                    <a16:creationId xmlns:a16="http://schemas.microsoft.com/office/drawing/2014/main" id="{1C8325FB-FA8F-2742-AEB4-541D58E642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394"/>
                <a:ext cx="12" cy="2268"/>
              </a:xfrm>
              <a:custGeom>
                <a:avLst/>
                <a:gdLst>
                  <a:gd name="T0" fmla="*/ 12 w 12"/>
                  <a:gd name="T1" fmla="*/ 6 h 2268"/>
                  <a:gd name="T2" fmla="*/ 12 w 12"/>
                  <a:gd name="T3" fmla="*/ 2268 h 2268"/>
                  <a:gd name="T4" fmla="*/ 0 w 12"/>
                  <a:gd name="T5" fmla="*/ 2268 h 2268"/>
                  <a:gd name="T6" fmla="*/ 0 w 12"/>
                  <a:gd name="T7" fmla="*/ 0 h 2268"/>
                  <a:gd name="T8" fmla="*/ 6 w 12"/>
                  <a:gd name="T9" fmla="*/ 0 h 2268"/>
                  <a:gd name="T10" fmla="*/ 12 w 12"/>
                  <a:gd name="T11" fmla="*/ 6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268">
                    <a:moveTo>
                      <a:pt x="12" y="6"/>
                    </a:moveTo>
                    <a:lnTo>
                      <a:pt x="12" y="2268"/>
                    </a:lnTo>
                    <a:lnTo>
                      <a:pt x="0" y="226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3" name="Freeform 7">
                <a:extLst>
                  <a:ext uri="{FF2B5EF4-FFF2-40B4-BE49-F238E27FC236}">
                    <a16:creationId xmlns:a16="http://schemas.microsoft.com/office/drawing/2014/main" id="{F3D8A2A6-D3BD-1546-87BC-3B62DDFB32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7" y="2250"/>
                <a:ext cx="641" cy="1412"/>
              </a:xfrm>
              <a:custGeom>
                <a:avLst/>
                <a:gdLst>
                  <a:gd name="T0" fmla="*/ 0 w 641"/>
                  <a:gd name="T1" fmla="*/ 0 h 1412"/>
                  <a:gd name="T2" fmla="*/ 317 w 641"/>
                  <a:gd name="T3" fmla="*/ 0 h 1412"/>
                  <a:gd name="T4" fmla="*/ 317 w 641"/>
                  <a:gd name="T5" fmla="*/ 143 h 1412"/>
                  <a:gd name="T6" fmla="*/ 479 w 641"/>
                  <a:gd name="T7" fmla="*/ 143 h 1412"/>
                  <a:gd name="T8" fmla="*/ 479 w 641"/>
                  <a:gd name="T9" fmla="*/ 281 h 1412"/>
                  <a:gd name="T10" fmla="*/ 641 w 641"/>
                  <a:gd name="T11" fmla="*/ 281 h 1412"/>
                  <a:gd name="T12" fmla="*/ 641 w 641"/>
                  <a:gd name="T13" fmla="*/ 562 h 1412"/>
                  <a:gd name="T14" fmla="*/ 479 w 641"/>
                  <a:gd name="T15" fmla="*/ 562 h 1412"/>
                  <a:gd name="T16" fmla="*/ 479 w 641"/>
                  <a:gd name="T17" fmla="*/ 987 h 1412"/>
                  <a:gd name="T18" fmla="*/ 317 w 641"/>
                  <a:gd name="T19" fmla="*/ 987 h 1412"/>
                  <a:gd name="T20" fmla="*/ 317 w 641"/>
                  <a:gd name="T21" fmla="*/ 1131 h 1412"/>
                  <a:gd name="T22" fmla="*/ 161 w 641"/>
                  <a:gd name="T23" fmla="*/ 1131 h 1412"/>
                  <a:gd name="T24" fmla="*/ 161 w 641"/>
                  <a:gd name="T25" fmla="*/ 1412 h 1412"/>
                  <a:gd name="T26" fmla="*/ 0 w 641"/>
                  <a:gd name="T27" fmla="*/ 1412 h 1412"/>
                  <a:gd name="T28" fmla="*/ 0 w 641"/>
                  <a:gd name="T29" fmla="*/ 0 h 14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41" h="1412">
                    <a:moveTo>
                      <a:pt x="0" y="0"/>
                    </a:moveTo>
                    <a:lnTo>
                      <a:pt x="317" y="0"/>
                    </a:lnTo>
                    <a:lnTo>
                      <a:pt x="317" y="143"/>
                    </a:lnTo>
                    <a:lnTo>
                      <a:pt x="479" y="143"/>
                    </a:lnTo>
                    <a:lnTo>
                      <a:pt x="479" y="281"/>
                    </a:lnTo>
                    <a:lnTo>
                      <a:pt x="641" y="281"/>
                    </a:lnTo>
                    <a:lnTo>
                      <a:pt x="641" y="562"/>
                    </a:lnTo>
                    <a:lnTo>
                      <a:pt x="479" y="562"/>
                    </a:lnTo>
                    <a:lnTo>
                      <a:pt x="479" y="987"/>
                    </a:lnTo>
                    <a:lnTo>
                      <a:pt x="317" y="987"/>
                    </a:lnTo>
                    <a:lnTo>
                      <a:pt x="317" y="1131"/>
                    </a:lnTo>
                    <a:lnTo>
                      <a:pt x="161" y="1131"/>
                    </a:lnTo>
                    <a:lnTo>
                      <a:pt x="161" y="1412"/>
                    </a:lnTo>
                    <a:lnTo>
                      <a:pt x="0" y="141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A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4" name="Freeform 8">
                <a:extLst>
                  <a:ext uri="{FF2B5EF4-FFF2-40B4-BE49-F238E27FC236}">
                    <a16:creationId xmlns:a16="http://schemas.microsoft.com/office/drawing/2014/main" id="{57FCC218-4C79-C04C-8F84-A65F87D11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94" y="1400"/>
                <a:ext cx="1120" cy="568"/>
              </a:xfrm>
              <a:custGeom>
                <a:avLst/>
                <a:gdLst>
                  <a:gd name="T0" fmla="*/ 162 w 1120"/>
                  <a:gd name="T1" fmla="*/ 0 h 568"/>
                  <a:gd name="T2" fmla="*/ 162 w 1120"/>
                  <a:gd name="T3" fmla="*/ 287 h 568"/>
                  <a:gd name="T4" fmla="*/ 0 w 1120"/>
                  <a:gd name="T5" fmla="*/ 287 h 568"/>
                  <a:gd name="T6" fmla="*/ 0 w 1120"/>
                  <a:gd name="T7" fmla="*/ 425 h 568"/>
                  <a:gd name="T8" fmla="*/ 324 w 1120"/>
                  <a:gd name="T9" fmla="*/ 425 h 568"/>
                  <a:gd name="T10" fmla="*/ 324 w 1120"/>
                  <a:gd name="T11" fmla="*/ 568 h 568"/>
                  <a:gd name="T12" fmla="*/ 641 w 1120"/>
                  <a:gd name="T13" fmla="*/ 568 h 568"/>
                  <a:gd name="T14" fmla="*/ 641 w 1120"/>
                  <a:gd name="T15" fmla="*/ 287 h 568"/>
                  <a:gd name="T16" fmla="*/ 797 w 1120"/>
                  <a:gd name="T17" fmla="*/ 287 h 568"/>
                  <a:gd name="T18" fmla="*/ 797 w 1120"/>
                  <a:gd name="T19" fmla="*/ 425 h 568"/>
                  <a:gd name="T20" fmla="*/ 1120 w 1120"/>
                  <a:gd name="T21" fmla="*/ 425 h 568"/>
                  <a:gd name="T22" fmla="*/ 1120 w 1120"/>
                  <a:gd name="T23" fmla="*/ 143 h 568"/>
                  <a:gd name="T24" fmla="*/ 958 w 1120"/>
                  <a:gd name="T25" fmla="*/ 143 h 568"/>
                  <a:gd name="T26" fmla="*/ 958 w 1120"/>
                  <a:gd name="T27" fmla="*/ 0 h 568"/>
                  <a:gd name="T28" fmla="*/ 162 w 1120"/>
                  <a:gd name="T29" fmla="*/ 0 h 5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20" h="568">
                    <a:moveTo>
                      <a:pt x="162" y="0"/>
                    </a:moveTo>
                    <a:lnTo>
                      <a:pt x="162" y="287"/>
                    </a:lnTo>
                    <a:lnTo>
                      <a:pt x="0" y="287"/>
                    </a:lnTo>
                    <a:lnTo>
                      <a:pt x="0" y="425"/>
                    </a:lnTo>
                    <a:lnTo>
                      <a:pt x="324" y="425"/>
                    </a:lnTo>
                    <a:lnTo>
                      <a:pt x="324" y="568"/>
                    </a:lnTo>
                    <a:lnTo>
                      <a:pt x="641" y="568"/>
                    </a:lnTo>
                    <a:lnTo>
                      <a:pt x="641" y="287"/>
                    </a:lnTo>
                    <a:lnTo>
                      <a:pt x="797" y="287"/>
                    </a:lnTo>
                    <a:lnTo>
                      <a:pt x="797" y="425"/>
                    </a:lnTo>
                    <a:lnTo>
                      <a:pt x="1120" y="425"/>
                    </a:lnTo>
                    <a:lnTo>
                      <a:pt x="1120" y="143"/>
                    </a:lnTo>
                    <a:lnTo>
                      <a:pt x="958" y="143"/>
                    </a:lnTo>
                    <a:lnTo>
                      <a:pt x="958" y="0"/>
                    </a:lnTo>
                    <a:lnTo>
                      <a:pt x="162" y="0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5" name="Freeform 9">
                <a:extLst>
                  <a:ext uri="{FF2B5EF4-FFF2-40B4-BE49-F238E27FC236}">
                    <a16:creationId xmlns:a16="http://schemas.microsoft.com/office/drawing/2014/main" id="{CDD4A592-6D9C-0A4D-900A-74573454D4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8" y="2531"/>
                <a:ext cx="1114" cy="1131"/>
              </a:xfrm>
              <a:custGeom>
                <a:avLst/>
                <a:gdLst>
                  <a:gd name="T0" fmla="*/ 1114 w 1114"/>
                  <a:gd name="T1" fmla="*/ 144 h 1131"/>
                  <a:gd name="T2" fmla="*/ 952 w 1114"/>
                  <a:gd name="T3" fmla="*/ 144 h 1131"/>
                  <a:gd name="T4" fmla="*/ 952 w 1114"/>
                  <a:gd name="T5" fmla="*/ 0 h 1131"/>
                  <a:gd name="T6" fmla="*/ 634 w 1114"/>
                  <a:gd name="T7" fmla="*/ 0 h 1131"/>
                  <a:gd name="T8" fmla="*/ 634 w 1114"/>
                  <a:gd name="T9" fmla="*/ 144 h 1131"/>
                  <a:gd name="T10" fmla="*/ 473 w 1114"/>
                  <a:gd name="T11" fmla="*/ 144 h 1131"/>
                  <a:gd name="T12" fmla="*/ 473 w 1114"/>
                  <a:gd name="T13" fmla="*/ 281 h 1131"/>
                  <a:gd name="T14" fmla="*/ 317 w 1114"/>
                  <a:gd name="T15" fmla="*/ 281 h 1131"/>
                  <a:gd name="T16" fmla="*/ 317 w 1114"/>
                  <a:gd name="T17" fmla="*/ 425 h 1131"/>
                  <a:gd name="T18" fmla="*/ 634 w 1114"/>
                  <a:gd name="T19" fmla="*/ 425 h 1131"/>
                  <a:gd name="T20" fmla="*/ 634 w 1114"/>
                  <a:gd name="T21" fmla="*/ 569 h 1131"/>
                  <a:gd name="T22" fmla="*/ 473 w 1114"/>
                  <a:gd name="T23" fmla="*/ 569 h 1131"/>
                  <a:gd name="T24" fmla="*/ 473 w 1114"/>
                  <a:gd name="T25" fmla="*/ 706 h 1131"/>
                  <a:gd name="T26" fmla="*/ 317 w 1114"/>
                  <a:gd name="T27" fmla="*/ 706 h 1131"/>
                  <a:gd name="T28" fmla="*/ 317 w 1114"/>
                  <a:gd name="T29" fmla="*/ 850 h 1131"/>
                  <a:gd name="T30" fmla="*/ 0 w 1114"/>
                  <a:gd name="T31" fmla="*/ 850 h 1131"/>
                  <a:gd name="T32" fmla="*/ 0 w 1114"/>
                  <a:gd name="T33" fmla="*/ 994 h 1131"/>
                  <a:gd name="T34" fmla="*/ 473 w 1114"/>
                  <a:gd name="T35" fmla="*/ 994 h 1131"/>
                  <a:gd name="T36" fmla="*/ 473 w 1114"/>
                  <a:gd name="T37" fmla="*/ 1131 h 1131"/>
                  <a:gd name="T38" fmla="*/ 796 w 1114"/>
                  <a:gd name="T39" fmla="*/ 1131 h 1131"/>
                  <a:gd name="T40" fmla="*/ 796 w 1114"/>
                  <a:gd name="T41" fmla="*/ 994 h 1131"/>
                  <a:gd name="T42" fmla="*/ 952 w 1114"/>
                  <a:gd name="T43" fmla="*/ 994 h 1131"/>
                  <a:gd name="T44" fmla="*/ 952 w 1114"/>
                  <a:gd name="T45" fmla="*/ 850 h 1131"/>
                  <a:gd name="T46" fmla="*/ 796 w 1114"/>
                  <a:gd name="T47" fmla="*/ 850 h 1131"/>
                  <a:gd name="T48" fmla="*/ 796 w 1114"/>
                  <a:gd name="T49" fmla="*/ 706 h 1131"/>
                  <a:gd name="T50" fmla="*/ 1114 w 1114"/>
                  <a:gd name="T51" fmla="*/ 706 h 1131"/>
                  <a:gd name="T52" fmla="*/ 1114 w 1114"/>
                  <a:gd name="T53" fmla="*/ 144 h 1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114" h="1131">
                    <a:moveTo>
                      <a:pt x="1114" y="144"/>
                    </a:moveTo>
                    <a:lnTo>
                      <a:pt x="952" y="144"/>
                    </a:lnTo>
                    <a:lnTo>
                      <a:pt x="952" y="0"/>
                    </a:lnTo>
                    <a:lnTo>
                      <a:pt x="634" y="0"/>
                    </a:lnTo>
                    <a:lnTo>
                      <a:pt x="634" y="144"/>
                    </a:lnTo>
                    <a:lnTo>
                      <a:pt x="473" y="144"/>
                    </a:lnTo>
                    <a:lnTo>
                      <a:pt x="473" y="281"/>
                    </a:lnTo>
                    <a:lnTo>
                      <a:pt x="317" y="281"/>
                    </a:lnTo>
                    <a:lnTo>
                      <a:pt x="317" y="425"/>
                    </a:lnTo>
                    <a:lnTo>
                      <a:pt x="634" y="425"/>
                    </a:lnTo>
                    <a:lnTo>
                      <a:pt x="634" y="569"/>
                    </a:lnTo>
                    <a:lnTo>
                      <a:pt x="473" y="569"/>
                    </a:lnTo>
                    <a:lnTo>
                      <a:pt x="473" y="706"/>
                    </a:lnTo>
                    <a:lnTo>
                      <a:pt x="317" y="706"/>
                    </a:lnTo>
                    <a:lnTo>
                      <a:pt x="317" y="850"/>
                    </a:lnTo>
                    <a:lnTo>
                      <a:pt x="0" y="850"/>
                    </a:lnTo>
                    <a:lnTo>
                      <a:pt x="0" y="994"/>
                    </a:lnTo>
                    <a:lnTo>
                      <a:pt x="473" y="994"/>
                    </a:lnTo>
                    <a:lnTo>
                      <a:pt x="473" y="1131"/>
                    </a:lnTo>
                    <a:lnTo>
                      <a:pt x="796" y="1131"/>
                    </a:lnTo>
                    <a:lnTo>
                      <a:pt x="796" y="994"/>
                    </a:lnTo>
                    <a:lnTo>
                      <a:pt x="952" y="994"/>
                    </a:lnTo>
                    <a:lnTo>
                      <a:pt x="952" y="850"/>
                    </a:lnTo>
                    <a:lnTo>
                      <a:pt x="796" y="850"/>
                    </a:lnTo>
                    <a:lnTo>
                      <a:pt x="796" y="706"/>
                    </a:lnTo>
                    <a:lnTo>
                      <a:pt x="1114" y="706"/>
                    </a:lnTo>
                    <a:lnTo>
                      <a:pt x="1114" y="144"/>
                    </a:ln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6" name="Freeform 10">
                <a:extLst>
                  <a:ext uri="{FF2B5EF4-FFF2-40B4-BE49-F238E27FC236}">
                    <a16:creationId xmlns:a16="http://schemas.microsoft.com/office/drawing/2014/main" id="{C2A80BBB-A817-D04E-9B1A-A74C8C5651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394"/>
                <a:ext cx="1767" cy="2274"/>
              </a:xfrm>
              <a:custGeom>
                <a:avLst/>
                <a:gdLst>
                  <a:gd name="T0" fmla="*/ 6 w 1767"/>
                  <a:gd name="T1" fmla="*/ 2262 h 2274"/>
                  <a:gd name="T2" fmla="*/ 1755 w 1767"/>
                  <a:gd name="T3" fmla="*/ 2262 h 2274"/>
                  <a:gd name="T4" fmla="*/ 1755 w 1767"/>
                  <a:gd name="T5" fmla="*/ 12 h 2274"/>
                  <a:gd name="T6" fmla="*/ 6 w 1767"/>
                  <a:gd name="T7" fmla="*/ 12 h 2274"/>
                  <a:gd name="T8" fmla="*/ 6 w 1767"/>
                  <a:gd name="T9" fmla="*/ 0 h 2274"/>
                  <a:gd name="T10" fmla="*/ 1767 w 1767"/>
                  <a:gd name="T11" fmla="*/ 0 h 2274"/>
                  <a:gd name="T12" fmla="*/ 1767 w 1767"/>
                  <a:gd name="T13" fmla="*/ 2274 h 2274"/>
                  <a:gd name="T14" fmla="*/ 0 w 1767"/>
                  <a:gd name="T15" fmla="*/ 2274 h 2274"/>
                  <a:gd name="T16" fmla="*/ 0 w 1767"/>
                  <a:gd name="T17" fmla="*/ 2268 h 2274"/>
                  <a:gd name="T18" fmla="*/ 6 w 1767"/>
                  <a:gd name="T19" fmla="*/ 2262 h 22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67" h="2274">
                    <a:moveTo>
                      <a:pt x="6" y="2262"/>
                    </a:moveTo>
                    <a:lnTo>
                      <a:pt x="1755" y="2262"/>
                    </a:lnTo>
                    <a:lnTo>
                      <a:pt x="1755" y="12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1767" y="0"/>
                    </a:lnTo>
                    <a:lnTo>
                      <a:pt x="1767" y="2274"/>
                    </a:lnTo>
                    <a:lnTo>
                      <a:pt x="0" y="2274"/>
                    </a:lnTo>
                    <a:lnTo>
                      <a:pt x="0" y="2268"/>
                    </a:lnTo>
                    <a:lnTo>
                      <a:pt x="6" y="226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187" name="Freeform 11">
                <a:extLst>
                  <a:ext uri="{FF2B5EF4-FFF2-40B4-BE49-F238E27FC236}">
                    <a16:creationId xmlns:a16="http://schemas.microsoft.com/office/drawing/2014/main" id="{7DF2422C-86EB-8B44-8C8F-846A551D2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71" y="1394"/>
                <a:ext cx="12" cy="2268"/>
              </a:xfrm>
              <a:custGeom>
                <a:avLst/>
                <a:gdLst>
                  <a:gd name="T0" fmla="*/ 12 w 12"/>
                  <a:gd name="T1" fmla="*/ 6 h 2268"/>
                  <a:gd name="T2" fmla="*/ 12 w 12"/>
                  <a:gd name="T3" fmla="*/ 2268 h 2268"/>
                  <a:gd name="T4" fmla="*/ 0 w 12"/>
                  <a:gd name="T5" fmla="*/ 2268 h 2268"/>
                  <a:gd name="T6" fmla="*/ 0 w 12"/>
                  <a:gd name="T7" fmla="*/ 0 h 2268"/>
                  <a:gd name="T8" fmla="*/ 6 w 12"/>
                  <a:gd name="T9" fmla="*/ 0 h 2268"/>
                  <a:gd name="T10" fmla="*/ 12 w 12"/>
                  <a:gd name="T11" fmla="*/ 6 h 2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2" h="2268">
                    <a:moveTo>
                      <a:pt x="12" y="6"/>
                    </a:moveTo>
                    <a:lnTo>
                      <a:pt x="12" y="2268"/>
                    </a:lnTo>
                    <a:lnTo>
                      <a:pt x="0" y="2268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0188" name="Rectangle 12">
              <a:extLst>
                <a:ext uri="{FF2B5EF4-FFF2-40B4-BE49-F238E27FC236}">
                  <a16:creationId xmlns:a16="http://schemas.microsoft.com/office/drawing/2014/main" id="{231DC4A7-B13B-6C4B-8D5B-98D3DC5DC1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43" y="3824"/>
              <a:ext cx="701" cy="1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1400">
                  <a:latin typeface="Comic Sans MS" panose="030F0902030302020204" pitchFamily="66" charset="0"/>
                </a:rPr>
                <a:t>Digital Image</a:t>
              </a:r>
              <a:endParaRPr lang="en-US" altLang="en-US" sz="1400" b="1">
                <a:latin typeface="Comic Sans MS" panose="030F0902030302020204" pitchFamily="66" charset="0"/>
              </a:endParaRPr>
            </a:p>
          </p:txBody>
        </p:sp>
      </p:grpSp>
      <p:sp>
        <p:nvSpPr>
          <p:cNvPr id="50189" name="Rectangle 13">
            <a:extLst>
              <a:ext uri="{FF2B5EF4-FFF2-40B4-BE49-F238E27FC236}">
                <a16:creationId xmlns:a16="http://schemas.microsoft.com/office/drawing/2014/main" id="{DB88703F-E445-AF46-940F-1965F961672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92150" y="127794"/>
            <a:ext cx="7772400" cy="1143000"/>
          </a:xfrm>
        </p:spPr>
        <p:txBody>
          <a:bodyPr/>
          <a:lstStyle/>
          <a:p>
            <a:r>
              <a:rPr lang="en-US" altLang="en-US" sz="3200" dirty="0">
                <a:latin typeface="+mj-lt"/>
              </a:rPr>
              <a:t>Supervised Classification</a:t>
            </a:r>
            <a:br>
              <a:rPr lang="en-US" altLang="en-US" sz="3200" dirty="0">
                <a:latin typeface="+mj-lt"/>
              </a:rPr>
            </a:br>
            <a:r>
              <a:rPr lang="en-US" altLang="en-US" sz="3200" dirty="0">
                <a:latin typeface="+mj-lt"/>
              </a:rPr>
              <a:t>(Machine Learning)</a:t>
            </a:r>
          </a:p>
        </p:txBody>
      </p:sp>
      <p:grpSp>
        <p:nvGrpSpPr>
          <p:cNvPr id="50190" name="Group 14">
            <a:extLst>
              <a:ext uri="{FF2B5EF4-FFF2-40B4-BE49-F238E27FC236}">
                <a16:creationId xmlns:a16="http://schemas.microsoft.com/office/drawing/2014/main" id="{506C98AC-102F-CD45-81AE-AF9498467E1A}"/>
              </a:ext>
            </a:extLst>
          </p:cNvPr>
          <p:cNvGrpSpPr>
            <a:grpSpLocks/>
          </p:cNvGrpSpPr>
          <p:nvPr/>
        </p:nvGrpSpPr>
        <p:grpSpPr bwMode="auto">
          <a:xfrm>
            <a:off x="4710113" y="3706813"/>
            <a:ext cx="871537" cy="587375"/>
            <a:chOff x="2967" y="2335"/>
            <a:chExt cx="549" cy="370"/>
          </a:xfrm>
        </p:grpSpPr>
        <p:sp>
          <p:nvSpPr>
            <p:cNvPr id="50191" name="Freeform 15">
              <a:extLst>
                <a:ext uri="{FF2B5EF4-FFF2-40B4-BE49-F238E27FC236}">
                  <a16:creationId xmlns:a16="http://schemas.microsoft.com/office/drawing/2014/main" id="{989F3E0D-1D15-BF48-9A8D-CC1B1F147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78" y="2346"/>
              <a:ext cx="527" cy="348"/>
            </a:xfrm>
            <a:custGeom>
              <a:avLst/>
              <a:gdLst>
                <a:gd name="T0" fmla="*/ 410 w 527"/>
                <a:gd name="T1" fmla="*/ 16 h 348"/>
                <a:gd name="T2" fmla="*/ 355 w 527"/>
                <a:gd name="T3" fmla="*/ 11 h 348"/>
                <a:gd name="T4" fmla="*/ 311 w 527"/>
                <a:gd name="T5" fmla="*/ 5 h 348"/>
                <a:gd name="T6" fmla="*/ 277 w 527"/>
                <a:gd name="T7" fmla="*/ 5 h 348"/>
                <a:gd name="T8" fmla="*/ 244 w 527"/>
                <a:gd name="T9" fmla="*/ 0 h 348"/>
                <a:gd name="T10" fmla="*/ 111 w 527"/>
                <a:gd name="T11" fmla="*/ 0 h 348"/>
                <a:gd name="T12" fmla="*/ 95 w 527"/>
                <a:gd name="T13" fmla="*/ 5 h 348"/>
                <a:gd name="T14" fmla="*/ 67 w 527"/>
                <a:gd name="T15" fmla="*/ 27 h 348"/>
                <a:gd name="T16" fmla="*/ 39 w 527"/>
                <a:gd name="T17" fmla="*/ 55 h 348"/>
                <a:gd name="T18" fmla="*/ 17 w 527"/>
                <a:gd name="T19" fmla="*/ 88 h 348"/>
                <a:gd name="T20" fmla="*/ 0 w 527"/>
                <a:gd name="T21" fmla="*/ 121 h 348"/>
                <a:gd name="T22" fmla="*/ 6 w 527"/>
                <a:gd name="T23" fmla="*/ 155 h 348"/>
                <a:gd name="T24" fmla="*/ 17 w 527"/>
                <a:gd name="T25" fmla="*/ 188 h 348"/>
                <a:gd name="T26" fmla="*/ 34 w 527"/>
                <a:gd name="T27" fmla="*/ 221 h 348"/>
                <a:gd name="T28" fmla="*/ 50 w 527"/>
                <a:gd name="T29" fmla="*/ 249 h 348"/>
                <a:gd name="T30" fmla="*/ 61 w 527"/>
                <a:gd name="T31" fmla="*/ 265 h 348"/>
                <a:gd name="T32" fmla="*/ 67 w 527"/>
                <a:gd name="T33" fmla="*/ 276 h 348"/>
                <a:gd name="T34" fmla="*/ 73 w 527"/>
                <a:gd name="T35" fmla="*/ 298 h 348"/>
                <a:gd name="T36" fmla="*/ 78 w 527"/>
                <a:gd name="T37" fmla="*/ 310 h 348"/>
                <a:gd name="T38" fmla="*/ 100 w 527"/>
                <a:gd name="T39" fmla="*/ 332 h 348"/>
                <a:gd name="T40" fmla="*/ 122 w 527"/>
                <a:gd name="T41" fmla="*/ 337 h 348"/>
                <a:gd name="T42" fmla="*/ 139 w 527"/>
                <a:gd name="T43" fmla="*/ 343 h 348"/>
                <a:gd name="T44" fmla="*/ 150 w 527"/>
                <a:gd name="T45" fmla="*/ 348 h 348"/>
                <a:gd name="T46" fmla="*/ 250 w 527"/>
                <a:gd name="T47" fmla="*/ 348 h 348"/>
                <a:gd name="T48" fmla="*/ 266 w 527"/>
                <a:gd name="T49" fmla="*/ 343 h 348"/>
                <a:gd name="T50" fmla="*/ 333 w 527"/>
                <a:gd name="T51" fmla="*/ 310 h 348"/>
                <a:gd name="T52" fmla="*/ 349 w 527"/>
                <a:gd name="T53" fmla="*/ 298 h 348"/>
                <a:gd name="T54" fmla="*/ 377 w 527"/>
                <a:gd name="T55" fmla="*/ 282 h 348"/>
                <a:gd name="T56" fmla="*/ 405 w 527"/>
                <a:gd name="T57" fmla="*/ 271 h 348"/>
                <a:gd name="T58" fmla="*/ 421 w 527"/>
                <a:gd name="T59" fmla="*/ 265 h 348"/>
                <a:gd name="T60" fmla="*/ 444 w 527"/>
                <a:gd name="T61" fmla="*/ 260 h 348"/>
                <a:gd name="T62" fmla="*/ 488 w 527"/>
                <a:gd name="T63" fmla="*/ 227 h 348"/>
                <a:gd name="T64" fmla="*/ 499 w 527"/>
                <a:gd name="T65" fmla="*/ 210 h 348"/>
                <a:gd name="T66" fmla="*/ 510 w 527"/>
                <a:gd name="T67" fmla="*/ 188 h 348"/>
                <a:gd name="T68" fmla="*/ 521 w 527"/>
                <a:gd name="T69" fmla="*/ 144 h 348"/>
                <a:gd name="T70" fmla="*/ 521 w 527"/>
                <a:gd name="T71" fmla="*/ 121 h 348"/>
                <a:gd name="T72" fmla="*/ 527 w 527"/>
                <a:gd name="T73" fmla="*/ 105 h 348"/>
                <a:gd name="T74" fmla="*/ 527 w 527"/>
                <a:gd name="T75" fmla="*/ 72 h 348"/>
                <a:gd name="T76" fmla="*/ 521 w 527"/>
                <a:gd name="T77" fmla="*/ 61 h 348"/>
                <a:gd name="T78" fmla="*/ 499 w 527"/>
                <a:gd name="T79" fmla="*/ 38 h 348"/>
                <a:gd name="T80" fmla="*/ 488 w 527"/>
                <a:gd name="T81" fmla="*/ 33 h 348"/>
                <a:gd name="T82" fmla="*/ 466 w 527"/>
                <a:gd name="T83" fmla="*/ 27 h 348"/>
                <a:gd name="T84" fmla="*/ 410 w 527"/>
                <a:gd name="T85" fmla="*/ 16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27" h="348">
                  <a:moveTo>
                    <a:pt x="410" y="16"/>
                  </a:moveTo>
                  <a:lnTo>
                    <a:pt x="355" y="11"/>
                  </a:lnTo>
                  <a:lnTo>
                    <a:pt x="311" y="5"/>
                  </a:lnTo>
                  <a:lnTo>
                    <a:pt x="277" y="5"/>
                  </a:lnTo>
                  <a:lnTo>
                    <a:pt x="244" y="0"/>
                  </a:lnTo>
                  <a:lnTo>
                    <a:pt x="111" y="0"/>
                  </a:lnTo>
                  <a:lnTo>
                    <a:pt x="95" y="5"/>
                  </a:lnTo>
                  <a:lnTo>
                    <a:pt x="67" y="27"/>
                  </a:lnTo>
                  <a:lnTo>
                    <a:pt x="39" y="55"/>
                  </a:lnTo>
                  <a:lnTo>
                    <a:pt x="17" y="88"/>
                  </a:lnTo>
                  <a:lnTo>
                    <a:pt x="0" y="121"/>
                  </a:lnTo>
                  <a:lnTo>
                    <a:pt x="6" y="155"/>
                  </a:lnTo>
                  <a:lnTo>
                    <a:pt x="17" y="188"/>
                  </a:lnTo>
                  <a:lnTo>
                    <a:pt x="34" y="221"/>
                  </a:lnTo>
                  <a:lnTo>
                    <a:pt x="50" y="249"/>
                  </a:lnTo>
                  <a:lnTo>
                    <a:pt x="61" y="265"/>
                  </a:lnTo>
                  <a:lnTo>
                    <a:pt x="67" y="276"/>
                  </a:lnTo>
                  <a:lnTo>
                    <a:pt x="73" y="298"/>
                  </a:lnTo>
                  <a:lnTo>
                    <a:pt x="78" y="310"/>
                  </a:lnTo>
                  <a:lnTo>
                    <a:pt x="100" y="332"/>
                  </a:lnTo>
                  <a:lnTo>
                    <a:pt x="122" y="337"/>
                  </a:lnTo>
                  <a:lnTo>
                    <a:pt x="139" y="343"/>
                  </a:lnTo>
                  <a:lnTo>
                    <a:pt x="150" y="348"/>
                  </a:lnTo>
                  <a:lnTo>
                    <a:pt x="250" y="348"/>
                  </a:lnTo>
                  <a:lnTo>
                    <a:pt x="266" y="343"/>
                  </a:lnTo>
                  <a:lnTo>
                    <a:pt x="333" y="310"/>
                  </a:lnTo>
                  <a:lnTo>
                    <a:pt x="349" y="298"/>
                  </a:lnTo>
                  <a:lnTo>
                    <a:pt x="377" y="282"/>
                  </a:lnTo>
                  <a:lnTo>
                    <a:pt x="405" y="271"/>
                  </a:lnTo>
                  <a:lnTo>
                    <a:pt x="421" y="265"/>
                  </a:lnTo>
                  <a:lnTo>
                    <a:pt x="444" y="260"/>
                  </a:lnTo>
                  <a:lnTo>
                    <a:pt x="488" y="227"/>
                  </a:lnTo>
                  <a:lnTo>
                    <a:pt x="499" y="210"/>
                  </a:lnTo>
                  <a:lnTo>
                    <a:pt x="510" y="188"/>
                  </a:lnTo>
                  <a:lnTo>
                    <a:pt x="521" y="144"/>
                  </a:lnTo>
                  <a:lnTo>
                    <a:pt x="521" y="121"/>
                  </a:lnTo>
                  <a:lnTo>
                    <a:pt x="527" y="105"/>
                  </a:lnTo>
                  <a:lnTo>
                    <a:pt x="527" y="72"/>
                  </a:lnTo>
                  <a:lnTo>
                    <a:pt x="521" y="61"/>
                  </a:lnTo>
                  <a:lnTo>
                    <a:pt x="499" y="38"/>
                  </a:lnTo>
                  <a:lnTo>
                    <a:pt x="488" y="33"/>
                  </a:lnTo>
                  <a:lnTo>
                    <a:pt x="466" y="27"/>
                  </a:lnTo>
                  <a:lnTo>
                    <a:pt x="410" y="16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2" name="Freeform 16">
              <a:extLst>
                <a:ext uri="{FF2B5EF4-FFF2-40B4-BE49-F238E27FC236}">
                  <a16:creationId xmlns:a16="http://schemas.microsoft.com/office/drawing/2014/main" id="{DF3F915D-39CD-2849-9E1A-82F70E03F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67" y="2335"/>
              <a:ext cx="549" cy="370"/>
            </a:xfrm>
            <a:custGeom>
              <a:avLst/>
              <a:gdLst>
                <a:gd name="T0" fmla="*/ 366 w 549"/>
                <a:gd name="T1" fmla="*/ 27 h 370"/>
                <a:gd name="T2" fmla="*/ 288 w 549"/>
                <a:gd name="T3" fmla="*/ 22 h 370"/>
                <a:gd name="T4" fmla="*/ 122 w 549"/>
                <a:gd name="T5" fmla="*/ 16 h 370"/>
                <a:gd name="T6" fmla="*/ 78 w 549"/>
                <a:gd name="T7" fmla="*/ 44 h 370"/>
                <a:gd name="T8" fmla="*/ 23 w 549"/>
                <a:gd name="T9" fmla="*/ 121 h 370"/>
                <a:gd name="T10" fmla="*/ 23 w 549"/>
                <a:gd name="T11" fmla="*/ 166 h 370"/>
                <a:gd name="T12" fmla="*/ 50 w 549"/>
                <a:gd name="T13" fmla="*/ 232 h 370"/>
                <a:gd name="T14" fmla="*/ 67 w 549"/>
                <a:gd name="T15" fmla="*/ 254 h 370"/>
                <a:gd name="T16" fmla="*/ 89 w 549"/>
                <a:gd name="T17" fmla="*/ 309 h 370"/>
                <a:gd name="T18" fmla="*/ 117 w 549"/>
                <a:gd name="T19" fmla="*/ 337 h 370"/>
                <a:gd name="T20" fmla="*/ 150 w 549"/>
                <a:gd name="T21" fmla="*/ 348 h 370"/>
                <a:gd name="T22" fmla="*/ 261 w 549"/>
                <a:gd name="T23" fmla="*/ 354 h 370"/>
                <a:gd name="T24" fmla="*/ 322 w 549"/>
                <a:gd name="T25" fmla="*/ 321 h 370"/>
                <a:gd name="T26" fmla="*/ 366 w 549"/>
                <a:gd name="T27" fmla="*/ 293 h 370"/>
                <a:gd name="T28" fmla="*/ 432 w 549"/>
                <a:gd name="T29" fmla="*/ 271 h 370"/>
                <a:gd name="T30" fmla="*/ 493 w 549"/>
                <a:gd name="T31" fmla="*/ 232 h 370"/>
                <a:gd name="T32" fmla="*/ 516 w 549"/>
                <a:gd name="T33" fmla="*/ 199 h 370"/>
                <a:gd name="T34" fmla="*/ 527 w 549"/>
                <a:gd name="T35" fmla="*/ 132 h 370"/>
                <a:gd name="T36" fmla="*/ 532 w 549"/>
                <a:gd name="T37" fmla="*/ 83 h 370"/>
                <a:gd name="T38" fmla="*/ 499 w 549"/>
                <a:gd name="T39" fmla="*/ 49 h 370"/>
                <a:gd name="T40" fmla="*/ 477 w 549"/>
                <a:gd name="T41" fmla="*/ 44 h 370"/>
                <a:gd name="T42" fmla="*/ 421 w 549"/>
                <a:gd name="T43" fmla="*/ 16 h 370"/>
                <a:gd name="T44" fmla="*/ 499 w 549"/>
                <a:gd name="T45" fmla="*/ 33 h 370"/>
                <a:gd name="T46" fmla="*/ 543 w 549"/>
                <a:gd name="T47" fmla="*/ 72 h 370"/>
                <a:gd name="T48" fmla="*/ 549 w 549"/>
                <a:gd name="T49" fmla="*/ 116 h 370"/>
                <a:gd name="T50" fmla="*/ 543 w 549"/>
                <a:gd name="T51" fmla="*/ 155 h 370"/>
                <a:gd name="T52" fmla="*/ 527 w 549"/>
                <a:gd name="T53" fmla="*/ 210 h 370"/>
                <a:gd name="T54" fmla="*/ 449 w 549"/>
                <a:gd name="T55" fmla="*/ 282 h 370"/>
                <a:gd name="T56" fmla="*/ 416 w 549"/>
                <a:gd name="T57" fmla="*/ 293 h 370"/>
                <a:gd name="T58" fmla="*/ 366 w 549"/>
                <a:gd name="T59" fmla="*/ 321 h 370"/>
                <a:gd name="T60" fmla="*/ 277 w 549"/>
                <a:gd name="T61" fmla="*/ 359 h 370"/>
                <a:gd name="T62" fmla="*/ 161 w 549"/>
                <a:gd name="T63" fmla="*/ 370 h 370"/>
                <a:gd name="T64" fmla="*/ 133 w 549"/>
                <a:gd name="T65" fmla="*/ 359 h 370"/>
                <a:gd name="T66" fmla="*/ 78 w 549"/>
                <a:gd name="T67" fmla="*/ 321 h 370"/>
                <a:gd name="T68" fmla="*/ 67 w 549"/>
                <a:gd name="T69" fmla="*/ 287 h 370"/>
                <a:gd name="T70" fmla="*/ 56 w 549"/>
                <a:gd name="T71" fmla="*/ 265 h 370"/>
                <a:gd name="T72" fmla="*/ 17 w 549"/>
                <a:gd name="T73" fmla="*/ 199 h 370"/>
                <a:gd name="T74" fmla="*/ 0 w 549"/>
                <a:gd name="T75" fmla="*/ 132 h 370"/>
                <a:gd name="T76" fmla="*/ 45 w 549"/>
                <a:gd name="T77" fmla="*/ 60 h 370"/>
                <a:gd name="T78" fmla="*/ 106 w 549"/>
                <a:gd name="T79" fmla="*/ 0 h 370"/>
                <a:gd name="T80" fmla="*/ 261 w 549"/>
                <a:gd name="T81" fmla="*/ 0 h 370"/>
                <a:gd name="T82" fmla="*/ 322 w 549"/>
                <a:gd name="T83" fmla="*/ 5 h 370"/>
                <a:gd name="T84" fmla="*/ 366 w 549"/>
                <a:gd name="T85" fmla="*/ 27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549" h="370">
                  <a:moveTo>
                    <a:pt x="366" y="27"/>
                  </a:moveTo>
                  <a:lnTo>
                    <a:pt x="366" y="27"/>
                  </a:lnTo>
                  <a:lnTo>
                    <a:pt x="322" y="22"/>
                  </a:lnTo>
                  <a:lnTo>
                    <a:pt x="288" y="22"/>
                  </a:lnTo>
                  <a:lnTo>
                    <a:pt x="261" y="16"/>
                  </a:lnTo>
                  <a:lnTo>
                    <a:pt x="122" y="16"/>
                  </a:lnTo>
                  <a:lnTo>
                    <a:pt x="111" y="16"/>
                  </a:lnTo>
                  <a:lnTo>
                    <a:pt x="78" y="44"/>
                  </a:lnTo>
                  <a:lnTo>
                    <a:pt x="56" y="72"/>
                  </a:lnTo>
                  <a:lnTo>
                    <a:pt x="23" y="121"/>
                  </a:lnTo>
                  <a:lnTo>
                    <a:pt x="17" y="132"/>
                  </a:lnTo>
                  <a:lnTo>
                    <a:pt x="23" y="166"/>
                  </a:lnTo>
                  <a:lnTo>
                    <a:pt x="34" y="199"/>
                  </a:lnTo>
                  <a:lnTo>
                    <a:pt x="50" y="232"/>
                  </a:lnTo>
                  <a:lnTo>
                    <a:pt x="67" y="254"/>
                  </a:lnTo>
                  <a:lnTo>
                    <a:pt x="67" y="254"/>
                  </a:lnTo>
                  <a:lnTo>
                    <a:pt x="84" y="287"/>
                  </a:lnTo>
                  <a:lnTo>
                    <a:pt x="89" y="309"/>
                  </a:lnTo>
                  <a:lnTo>
                    <a:pt x="89" y="309"/>
                  </a:lnTo>
                  <a:lnTo>
                    <a:pt x="117" y="337"/>
                  </a:lnTo>
                  <a:lnTo>
                    <a:pt x="133" y="343"/>
                  </a:lnTo>
                  <a:lnTo>
                    <a:pt x="150" y="348"/>
                  </a:lnTo>
                  <a:lnTo>
                    <a:pt x="161" y="354"/>
                  </a:lnTo>
                  <a:lnTo>
                    <a:pt x="261" y="354"/>
                  </a:lnTo>
                  <a:lnTo>
                    <a:pt x="277" y="343"/>
                  </a:lnTo>
                  <a:lnTo>
                    <a:pt x="322" y="321"/>
                  </a:lnTo>
                  <a:lnTo>
                    <a:pt x="355" y="304"/>
                  </a:lnTo>
                  <a:lnTo>
                    <a:pt x="366" y="293"/>
                  </a:lnTo>
                  <a:lnTo>
                    <a:pt x="416" y="276"/>
                  </a:lnTo>
                  <a:lnTo>
                    <a:pt x="432" y="271"/>
                  </a:lnTo>
                  <a:lnTo>
                    <a:pt x="444" y="265"/>
                  </a:lnTo>
                  <a:lnTo>
                    <a:pt x="493" y="232"/>
                  </a:lnTo>
                  <a:lnTo>
                    <a:pt x="516" y="199"/>
                  </a:lnTo>
                  <a:lnTo>
                    <a:pt x="516" y="199"/>
                  </a:lnTo>
                  <a:lnTo>
                    <a:pt x="527" y="155"/>
                  </a:lnTo>
                  <a:lnTo>
                    <a:pt x="527" y="132"/>
                  </a:lnTo>
                  <a:lnTo>
                    <a:pt x="532" y="116"/>
                  </a:lnTo>
                  <a:lnTo>
                    <a:pt x="532" y="83"/>
                  </a:lnTo>
                  <a:lnTo>
                    <a:pt x="532" y="83"/>
                  </a:lnTo>
                  <a:lnTo>
                    <a:pt x="499" y="49"/>
                  </a:lnTo>
                  <a:lnTo>
                    <a:pt x="499" y="49"/>
                  </a:lnTo>
                  <a:lnTo>
                    <a:pt x="477" y="44"/>
                  </a:lnTo>
                  <a:lnTo>
                    <a:pt x="421" y="33"/>
                  </a:lnTo>
                  <a:lnTo>
                    <a:pt x="421" y="16"/>
                  </a:lnTo>
                  <a:lnTo>
                    <a:pt x="477" y="27"/>
                  </a:lnTo>
                  <a:lnTo>
                    <a:pt x="499" y="33"/>
                  </a:lnTo>
                  <a:lnTo>
                    <a:pt x="510" y="38"/>
                  </a:lnTo>
                  <a:lnTo>
                    <a:pt x="543" y="72"/>
                  </a:lnTo>
                  <a:lnTo>
                    <a:pt x="549" y="83"/>
                  </a:lnTo>
                  <a:lnTo>
                    <a:pt x="549" y="116"/>
                  </a:lnTo>
                  <a:lnTo>
                    <a:pt x="543" y="132"/>
                  </a:lnTo>
                  <a:lnTo>
                    <a:pt x="543" y="155"/>
                  </a:lnTo>
                  <a:lnTo>
                    <a:pt x="532" y="199"/>
                  </a:lnTo>
                  <a:lnTo>
                    <a:pt x="527" y="210"/>
                  </a:lnTo>
                  <a:lnTo>
                    <a:pt x="504" y="243"/>
                  </a:lnTo>
                  <a:lnTo>
                    <a:pt x="449" y="282"/>
                  </a:lnTo>
                  <a:lnTo>
                    <a:pt x="432" y="287"/>
                  </a:lnTo>
                  <a:lnTo>
                    <a:pt x="416" y="293"/>
                  </a:lnTo>
                  <a:lnTo>
                    <a:pt x="399" y="293"/>
                  </a:lnTo>
                  <a:lnTo>
                    <a:pt x="366" y="321"/>
                  </a:lnTo>
                  <a:lnTo>
                    <a:pt x="333" y="332"/>
                  </a:lnTo>
                  <a:lnTo>
                    <a:pt x="277" y="359"/>
                  </a:lnTo>
                  <a:lnTo>
                    <a:pt x="261" y="370"/>
                  </a:lnTo>
                  <a:lnTo>
                    <a:pt x="161" y="370"/>
                  </a:lnTo>
                  <a:lnTo>
                    <a:pt x="150" y="365"/>
                  </a:lnTo>
                  <a:lnTo>
                    <a:pt x="133" y="359"/>
                  </a:lnTo>
                  <a:lnTo>
                    <a:pt x="111" y="354"/>
                  </a:lnTo>
                  <a:lnTo>
                    <a:pt x="78" y="321"/>
                  </a:lnTo>
                  <a:lnTo>
                    <a:pt x="72" y="309"/>
                  </a:lnTo>
                  <a:lnTo>
                    <a:pt x="67" y="287"/>
                  </a:lnTo>
                  <a:lnTo>
                    <a:pt x="56" y="265"/>
                  </a:lnTo>
                  <a:lnTo>
                    <a:pt x="56" y="265"/>
                  </a:lnTo>
                  <a:lnTo>
                    <a:pt x="34" y="238"/>
                  </a:lnTo>
                  <a:lnTo>
                    <a:pt x="17" y="199"/>
                  </a:lnTo>
                  <a:lnTo>
                    <a:pt x="6" y="166"/>
                  </a:lnTo>
                  <a:lnTo>
                    <a:pt x="0" y="132"/>
                  </a:lnTo>
                  <a:lnTo>
                    <a:pt x="11" y="110"/>
                  </a:lnTo>
                  <a:lnTo>
                    <a:pt x="45" y="60"/>
                  </a:lnTo>
                  <a:lnTo>
                    <a:pt x="67" y="33"/>
                  </a:lnTo>
                  <a:lnTo>
                    <a:pt x="106" y="0"/>
                  </a:lnTo>
                  <a:lnTo>
                    <a:pt x="122" y="0"/>
                  </a:lnTo>
                  <a:lnTo>
                    <a:pt x="261" y="0"/>
                  </a:lnTo>
                  <a:lnTo>
                    <a:pt x="288" y="5"/>
                  </a:lnTo>
                  <a:lnTo>
                    <a:pt x="322" y="5"/>
                  </a:lnTo>
                  <a:lnTo>
                    <a:pt x="366" y="11"/>
                  </a:lnTo>
                  <a:lnTo>
                    <a:pt x="366" y="2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3" name="Freeform 17">
              <a:extLst>
                <a:ext uri="{FF2B5EF4-FFF2-40B4-BE49-F238E27FC236}">
                  <a16:creationId xmlns:a16="http://schemas.microsoft.com/office/drawing/2014/main" id="{A3F669AE-A5CA-6E48-8AB2-067959CF0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3333" y="2346"/>
              <a:ext cx="55" cy="22"/>
            </a:xfrm>
            <a:custGeom>
              <a:avLst/>
              <a:gdLst>
                <a:gd name="T0" fmla="*/ 55 w 55"/>
                <a:gd name="T1" fmla="*/ 22 h 22"/>
                <a:gd name="T2" fmla="*/ 0 w 55"/>
                <a:gd name="T3" fmla="*/ 16 h 22"/>
                <a:gd name="T4" fmla="*/ 0 w 55"/>
                <a:gd name="T5" fmla="*/ 0 h 22"/>
                <a:gd name="T6" fmla="*/ 55 w 55"/>
                <a:gd name="T7" fmla="*/ 5 h 22"/>
                <a:gd name="T8" fmla="*/ 55 w 55"/>
                <a:gd name="T9" fmla="*/ 5 h 22"/>
                <a:gd name="T10" fmla="*/ 55 w 55"/>
                <a:gd name="T11" fmla="*/ 22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22">
                  <a:moveTo>
                    <a:pt x="55" y="22"/>
                  </a:moveTo>
                  <a:lnTo>
                    <a:pt x="0" y="16"/>
                  </a:lnTo>
                  <a:lnTo>
                    <a:pt x="0" y="0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2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4" name="Group 18">
            <a:extLst>
              <a:ext uri="{FF2B5EF4-FFF2-40B4-BE49-F238E27FC236}">
                <a16:creationId xmlns:a16="http://schemas.microsoft.com/office/drawing/2014/main" id="{BABA0D31-8450-D046-9302-350A6F42F391}"/>
              </a:ext>
            </a:extLst>
          </p:cNvPr>
          <p:cNvGrpSpPr>
            <a:grpSpLocks/>
          </p:cNvGrpSpPr>
          <p:nvPr/>
        </p:nvGrpSpPr>
        <p:grpSpPr bwMode="auto">
          <a:xfrm>
            <a:off x="3925888" y="4329113"/>
            <a:ext cx="466725" cy="633412"/>
            <a:chOff x="2419" y="2727"/>
            <a:chExt cx="294" cy="399"/>
          </a:xfrm>
        </p:grpSpPr>
        <p:sp>
          <p:nvSpPr>
            <p:cNvPr id="50195" name="Freeform 19">
              <a:extLst>
                <a:ext uri="{FF2B5EF4-FFF2-40B4-BE49-F238E27FC236}">
                  <a16:creationId xmlns:a16="http://schemas.microsoft.com/office/drawing/2014/main" id="{9A96D1DD-1400-0741-BFF5-FE0861294C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425" y="2733"/>
              <a:ext cx="282" cy="387"/>
            </a:xfrm>
            <a:custGeom>
              <a:avLst/>
              <a:gdLst>
                <a:gd name="T0" fmla="*/ 49 w 282"/>
                <a:gd name="T1" fmla="*/ 22 h 387"/>
                <a:gd name="T2" fmla="*/ 105 w 282"/>
                <a:gd name="T3" fmla="*/ 11 h 387"/>
                <a:gd name="T4" fmla="*/ 149 w 282"/>
                <a:gd name="T5" fmla="*/ 6 h 387"/>
                <a:gd name="T6" fmla="*/ 188 w 282"/>
                <a:gd name="T7" fmla="*/ 0 h 387"/>
                <a:gd name="T8" fmla="*/ 216 w 282"/>
                <a:gd name="T9" fmla="*/ 0 h 387"/>
                <a:gd name="T10" fmla="*/ 232 w 282"/>
                <a:gd name="T11" fmla="*/ 6 h 387"/>
                <a:gd name="T12" fmla="*/ 238 w 282"/>
                <a:gd name="T13" fmla="*/ 17 h 387"/>
                <a:gd name="T14" fmla="*/ 238 w 282"/>
                <a:gd name="T15" fmla="*/ 39 h 387"/>
                <a:gd name="T16" fmla="*/ 271 w 282"/>
                <a:gd name="T17" fmla="*/ 116 h 387"/>
                <a:gd name="T18" fmla="*/ 277 w 282"/>
                <a:gd name="T19" fmla="*/ 138 h 387"/>
                <a:gd name="T20" fmla="*/ 277 w 282"/>
                <a:gd name="T21" fmla="*/ 161 h 387"/>
                <a:gd name="T22" fmla="*/ 282 w 282"/>
                <a:gd name="T23" fmla="*/ 194 h 387"/>
                <a:gd name="T24" fmla="*/ 282 w 282"/>
                <a:gd name="T25" fmla="*/ 227 h 387"/>
                <a:gd name="T26" fmla="*/ 277 w 282"/>
                <a:gd name="T27" fmla="*/ 260 h 387"/>
                <a:gd name="T28" fmla="*/ 271 w 282"/>
                <a:gd name="T29" fmla="*/ 282 h 387"/>
                <a:gd name="T30" fmla="*/ 265 w 282"/>
                <a:gd name="T31" fmla="*/ 299 h 387"/>
                <a:gd name="T32" fmla="*/ 254 w 282"/>
                <a:gd name="T33" fmla="*/ 310 h 387"/>
                <a:gd name="T34" fmla="*/ 238 w 282"/>
                <a:gd name="T35" fmla="*/ 332 h 387"/>
                <a:gd name="T36" fmla="*/ 193 w 282"/>
                <a:gd name="T37" fmla="*/ 365 h 387"/>
                <a:gd name="T38" fmla="*/ 177 w 282"/>
                <a:gd name="T39" fmla="*/ 376 h 387"/>
                <a:gd name="T40" fmla="*/ 144 w 282"/>
                <a:gd name="T41" fmla="*/ 387 h 387"/>
                <a:gd name="T42" fmla="*/ 110 w 282"/>
                <a:gd name="T43" fmla="*/ 387 h 387"/>
                <a:gd name="T44" fmla="*/ 99 w 282"/>
                <a:gd name="T45" fmla="*/ 382 h 387"/>
                <a:gd name="T46" fmla="*/ 66 w 282"/>
                <a:gd name="T47" fmla="*/ 382 h 387"/>
                <a:gd name="T48" fmla="*/ 55 w 282"/>
                <a:gd name="T49" fmla="*/ 371 h 387"/>
                <a:gd name="T50" fmla="*/ 38 w 282"/>
                <a:gd name="T51" fmla="*/ 338 h 387"/>
                <a:gd name="T52" fmla="*/ 22 w 282"/>
                <a:gd name="T53" fmla="*/ 310 h 387"/>
                <a:gd name="T54" fmla="*/ 11 w 282"/>
                <a:gd name="T55" fmla="*/ 288 h 387"/>
                <a:gd name="T56" fmla="*/ 5 w 282"/>
                <a:gd name="T57" fmla="*/ 271 h 387"/>
                <a:gd name="T58" fmla="*/ 5 w 282"/>
                <a:gd name="T59" fmla="*/ 260 h 387"/>
                <a:gd name="T60" fmla="*/ 0 w 282"/>
                <a:gd name="T61" fmla="*/ 232 h 387"/>
                <a:gd name="T62" fmla="*/ 0 w 282"/>
                <a:gd name="T63" fmla="*/ 149 h 387"/>
                <a:gd name="T64" fmla="*/ 5 w 282"/>
                <a:gd name="T65" fmla="*/ 105 h 387"/>
                <a:gd name="T66" fmla="*/ 11 w 282"/>
                <a:gd name="T67" fmla="*/ 66 h 387"/>
                <a:gd name="T68" fmla="*/ 27 w 282"/>
                <a:gd name="T69" fmla="*/ 39 h 387"/>
                <a:gd name="T70" fmla="*/ 38 w 282"/>
                <a:gd name="T71" fmla="*/ 28 h 387"/>
                <a:gd name="T72" fmla="*/ 49 w 282"/>
                <a:gd name="T73" fmla="*/ 22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82" h="387">
                  <a:moveTo>
                    <a:pt x="49" y="22"/>
                  </a:moveTo>
                  <a:lnTo>
                    <a:pt x="105" y="11"/>
                  </a:lnTo>
                  <a:lnTo>
                    <a:pt x="149" y="6"/>
                  </a:lnTo>
                  <a:lnTo>
                    <a:pt x="188" y="0"/>
                  </a:lnTo>
                  <a:lnTo>
                    <a:pt x="216" y="0"/>
                  </a:lnTo>
                  <a:lnTo>
                    <a:pt x="232" y="6"/>
                  </a:lnTo>
                  <a:lnTo>
                    <a:pt x="238" y="17"/>
                  </a:lnTo>
                  <a:lnTo>
                    <a:pt x="238" y="39"/>
                  </a:lnTo>
                  <a:lnTo>
                    <a:pt x="271" y="116"/>
                  </a:lnTo>
                  <a:lnTo>
                    <a:pt x="277" y="138"/>
                  </a:lnTo>
                  <a:lnTo>
                    <a:pt x="277" y="161"/>
                  </a:lnTo>
                  <a:lnTo>
                    <a:pt x="282" y="194"/>
                  </a:lnTo>
                  <a:lnTo>
                    <a:pt x="282" y="227"/>
                  </a:lnTo>
                  <a:lnTo>
                    <a:pt x="277" y="260"/>
                  </a:lnTo>
                  <a:lnTo>
                    <a:pt x="271" y="282"/>
                  </a:lnTo>
                  <a:lnTo>
                    <a:pt x="265" y="299"/>
                  </a:lnTo>
                  <a:lnTo>
                    <a:pt x="254" y="310"/>
                  </a:lnTo>
                  <a:lnTo>
                    <a:pt x="238" y="332"/>
                  </a:lnTo>
                  <a:lnTo>
                    <a:pt x="193" y="365"/>
                  </a:lnTo>
                  <a:lnTo>
                    <a:pt x="177" y="376"/>
                  </a:lnTo>
                  <a:lnTo>
                    <a:pt x="144" y="387"/>
                  </a:lnTo>
                  <a:lnTo>
                    <a:pt x="110" y="387"/>
                  </a:lnTo>
                  <a:lnTo>
                    <a:pt x="99" y="382"/>
                  </a:lnTo>
                  <a:lnTo>
                    <a:pt x="66" y="382"/>
                  </a:lnTo>
                  <a:lnTo>
                    <a:pt x="55" y="371"/>
                  </a:lnTo>
                  <a:lnTo>
                    <a:pt x="38" y="338"/>
                  </a:lnTo>
                  <a:lnTo>
                    <a:pt x="22" y="310"/>
                  </a:lnTo>
                  <a:lnTo>
                    <a:pt x="11" y="288"/>
                  </a:lnTo>
                  <a:lnTo>
                    <a:pt x="5" y="271"/>
                  </a:lnTo>
                  <a:lnTo>
                    <a:pt x="5" y="260"/>
                  </a:lnTo>
                  <a:lnTo>
                    <a:pt x="0" y="232"/>
                  </a:lnTo>
                  <a:lnTo>
                    <a:pt x="0" y="149"/>
                  </a:lnTo>
                  <a:lnTo>
                    <a:pt x="5" y="105"/>
                  </a:lnTo>
                  <a:lnTo>
                    <a:pt x="11" y="66"/>
                  </a:lnTo>
                  <a:lnTo>
                    <a:pt x="27" y="39"/>
                  </a:lnTo>
                  <a:lnTo>
                    <a:pt x="38" y="28"/>
                  </a:lnTo>
                  <a:lnTo>
                    <a:pt x="49" y="22"/>
                  </a:lnTo>
                  <a:close/>
                </a:path>
              </a:pathLst>
            </a:custGeom>
            <a:blipFill dpi="0" rotWithShape="0">
              <a:blip r:embed="rId3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6" name="Freeform 20">
              <a:extLst>
                <a:ext uri="{FF2B5EF4-FFF2-40B4-BE49-F238E27FC236}">
                  <a16:creationId xmlns:a16="http://schemas.microsoft.com/office/drawing/2014/main" id="{A73E59C6-7C6A-214F-A6A3-F070C28D0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419" y="2727"/>
              <a:ext cx="294" cy="399"/>
            </a:xfrm>
            <a:custGeom>
              <a:avLst/>
              <a:gdLst>
                <a:gd name="T0" fmla="*/ 111 w 294"/>
                <a:gd name="T1" fmla="*/ 12 h 399"/>
                <a:gd name="T2" fmla="*/ 188 w 294"/>
                <a:gd name="T3" fmla="*/ 0 h 399"/>
                <a:gd name="T4" fmla="*/ 238 w 294"/>
                <a:gd name="T5" fmla="*/ 6 h 399"/>
                <a:gd name="T6" fmla="*/ 249 w 294"/>
                <a:gd name="T7" fmla="*/ 45 h 399"/>
                <a:gd name="T8" fmla="*/ 288 w 294"/>
                <a:gd name="T9" fmla="*/ 144 h 399"/>
                <a:gd name="T10" fmla="*/ 294 w 294"/>
                <a:gd name="T11" fmla="*/ 200 h 399"/>
                <a:gd name="T12" fmla="*/ 288 w 294"/>
                <a:gd name="T13" fmla="*/ 266 h 399"/>
                <a:gd name="T14" fmla="*/ 271 w 294"/>
                <a:gd name="T15" fmla="*/ 310 h 399"/>
                <a:gd name="T16" fmla="*/ 249 w 294"/>
                <a:gd name="T17" fmla="*/ 338 h 399"/>
                <a:gd name="T18" fmla="*/ 194 w 294"/>
                <a:gd name="T19" fmla="*/ 382 h 399"/>
                <a:gd name="T20" fmla="*/ 116 w 294"/>
                <a:gd name="T21" fmla="*/ 399 h 399"/>
                <a:gd name="T22" fmla="*/ 67 w 294"/>
                <a:gd name="T23" fmla="*/ 393 h 399"/>
                <a:gd name="T24" fmla="*/ 39 w 294"/>
                <a:gd name="T25" fmla="*/ 349 h 399"/>
                <a:gd name="T26" fmla="*/ 11 w 294"/>
                <a:gd name="T27" fmla="*/ 294 h 399"/>
                <a:gd name="T28" fmla="*/ 6 w 294"/>
                <a:gd name="T29" fmla="*/ 266 h 399"/>
                <a:gd name="T30" fmla="*/ 0 w 294"/>
                <a:gd name="T31" fmla="*/ 155 h 399"/>
                <a:gd name="T32" fmla="*/ 11 w 294"/>
                <a:gd name="T33" fmla="*/ 61 h 399"/>
                <a:gd name="T34" fmla="*/ 33 w 294"/>
                <a:gd name="T35" fmla="*/ 34 h 399"/>
                <a:gd name="T36" fmla="*/ 55 w 294"/>
                <a:gd name="T37" fmla="*/ 39 h 399"/>
                <a:gd name="T38" fmla="*/ 50 w 294"/>
                <a:gd name="T39" fmla="*/ 34 h 399"/>
                <a:gd name="T40" fmla="*/ 22 w 294"/>
                <a:gd name="T41" fmla="*/ 111 h 399"/>
                <a:gd name="T42" fmla="*/ 17 w 294"/>
                <a:gd name="T43" fmla="*/ 238 h 399"/>
                <a:gd name="T44" fmla="*/ 22 w 294"/>
                <a:gd name="T45" fmla="*/ 277 h 399"/>
                <a:gd name="T46" fmla="*/ 39 w 294"/>
                <a:gd name="T47" fmla="*/ 316 h 399"/>
                <a:gd name="T48" fmla="*/ 72 w 294"/>
                <a:gd name="T49" fmla="*/ 377 h 399"/>
                <a:gd name="T50" fmla="*/ 105 w 294"/>
                <a:gd name="T51" fmla="*/ 377 h 399"/>
                <a:gd name="T52" fmla="*/ 155 w 294"/>
                <a:gd name="T53" fmla="*/ 382 h 399"/>
                <a:gd name="T54" fmla="*/ 194 w 294"/>
                <a:gd name="T55" fmla="*/ 366 h 399"/>
                <a:gd name="T56" fmla="*/ 255 w 294"/>
                <a:gd name="T57" fmla="*/ 310 h 399"/>
                <a:gd name="T58" fmla="*/ 266 w 294"/>
                <a:gd name="T59" fmla="*/ 288 h 399"/>
                <a:gd name="T60" fmla="*/ 277 w 294"/>
                <a:gd name="T61" fmla="*/ 233 h 399"/>
                <a:gd name="T62" fmla="*/ 271 w 294"/>
                <a:gd name="T63" fmla="*/ 167 h 399"/>
                <a:gd name="T64" fmla="*/ 260 w 294"/>
                <a:gd name="T65" fmla="*/ 117 h 399"/>
                <a:gd name="T66" fmla="*/ 233 w 294"/>
                <a:gd name="T67" fmla="*/ 23 h 399"/>
                <a:gd name="T68" fmla="*/ 222 w 294"/>
                <a:gd name="T69" fmla="*/ 17 h 399"/>
                <a:gd name="T70" fmla="*/ 155 w 294"/>
                <a:gd name="T71" fmla="*/ 23 h 399"/>
                <a:gd name="T72" fmla="*/ 111 w 294"/>
                <a:gd name="T73" fmla="*/ 1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94" h="399">
                  <a:moveTo>
                    <a:pt x="111" y="12"/>
                  </a:moveTo>
                  <a:lnTo>
                    <a:pt x="111" y="12"/>
                  </a:lnTo>
                  <a:lnTo>
                    <a:pt x="155" y="6"/>
                  </a:lnTo>
                  <a:lnTo>
                    <a:pt x="188" y="0"/>
                  </a:lnTo>
                  <a:lnTo>
                    <a:pt x="222" y="0"/>
                  </a:lnTo>
                  <a:lnTo>
                    <a:pt x="238" y="6"/>
                  </a:lnTo>
                  <a:lnTo>
                    <a:pt x="249" y="23"/>
                  </a:lnTo>
                  <a:lnTo>
                    <a:pt x="249" y="45"/>
                  </a:lnTo>
                  <a:lnTo>
                    <a:pt x="277" y="117"/>
                  </a:lnTo>
                  <a:lnTo>
                    <a:pt x="288" y="144"/>
                  </a:lnTo>
                  <a:lnTo>
                    <a:pt x="288" y="167"/>
                  </a:lnTo>
                  <a:lnTo>
                    <a:pt x="294" y="200"/>
                  </a:lnTo>
                  <a:lnTo>
                    <a:pt x="294" y="233"/>
                  </a:lnTo>
                  <a:lnTo>
                    <a:pt x="288" y="266"/>
                  </a:lnTo>
                  <a:lnTo>
                    <a:pt x="283" y="288"/>
                  </a:lnTo>
                  <a:lnTo>
                    <a:pt x="271" y="310"/>
                  </a:lnTo>
                  <a:lnTo>
                    <a:pt x="266" y="321"/>
                  </a:lnTo>
                  <a:lnTo>
                    <a:pt x="249" y="338"/>
                  </a:lnTo>
                  <a:lnTo>
                    <a:pt x="205" y="377"/>
                  </a:lnTo>
                  <a:lnTo>
                    <a:pt x="194" y="382"/>
                  </a:lnTo>
                  <a:lnTo>
                    <a:pt x="155" y="399"/>
                  </a:lnTo>
                  <a:lnTo>
                    <a:pt x="116" y="399"/>
                  </a:lnTo>
                  <a:lnTo>
                    <a:pt x="105" y="393"/>
                  </a:lnTo>
                  <a:lnTo>
                    <a:pt x="67" y="393"/>
                  </a:lnTo>
                  <a:lnTo>
                    <a:pt x="61" y="388"/>
                  </a:lnTo>
                  <a:lnTo>
                    <a:pt x="39" y="349"/>
                  </a:lnTo>
                  <a:lnTo>
                    <a:pt x="22" y="321"/>
                  </a:lnTo>
                  <a:lnTo>
                    <a:pt x="11" y="294"/>
                  </a:lnTo>
                  <a:lnTo>
                    <a:pt x="6" y="277"/>
                  </a:lnTo>
                  <a:lnTo>
                    <a:pt x="6" y="266"/>
                  </a:lnTo>
                  <a:lnTo>
                    <a:pt x="0" y="238"/>
                  </a:lnTo>
                  <a:lnTo>
                    <a:pt x="0" y="155"/>
                  </a:lnTo>
                  <a:lnTo>
                    <a:pt x="6" y="111"/>
                  </a:lnTo>
                  <a:lnTo>
                    <a:pt x="11" y="61"/>
                  </a:lnTo>
                  <a:lnTo>
                    <a:pt x="28" y="34"/>
                  </a:lnTo>
                  <a:lnTo>
                    <a:pt x="33" y="34"/>
                  </a:lnTo>
                  <a:lnTo>
                    <a:pt x="55" y="23"/>
                  </a:lnTo>
                  <a:lnTo>
                    <a:pt x="55" y="39"/>
                  </a:lnTo>
                  <a:lnTo>
                    <a:pt x="44" y="45"/>
                  </a:lnTo>
                  <a:lnTo>
                    <a:pt x="50" y="34"/>
                  </a:lnTo>
                  <a:lnTo>
                    <a:pt x="22" y="78"/>
                  </a:lnTo>
                  <a:lnTo>
                    <a:pt x="22" y="111"/>
                  </a:lnTo>
                  <a:lnTo>
                    <a:pt x="17" y="155"/>
                  </a:lnTo>
                  <a:lnTo>
                    <a:pt x="17" y="238"/>
                  </a:lnTo>
                  <a:lnTo>
                    <a:pt x="22" y="266"/>
                  </a:lnTo>
                  <a:lnTo>
                    <a:pt x="22" y="277"/>
                  </a:lnTo>
                  <a:lnTo>
                    <a:pt x="28" y="294"/>
                  </a:lnTo>
                  <a:lnTo>
                    <a:pt x="39" y="316"/>
                  </a:lnTo>
                  <a:lnTo>
                    <a:pt x="55" y="344"/>
                  </a:lnTo>
                  <a:lnTo>
                    <a:pt x="72" y="377"/>
                  </a:lnTo>
                  <a:lnTo>
                    <a:pt x="72" y="377"/>
                  </a:lnTo>
                  <a:lnTo>
                    <a:pt x="105" y="377"/>
                  </a:lnTo>
                  <a:lnTo>
                    <a:pt x="116" y="382"/>
                  </a:lnTo>
                  <a:lnTo>
                    <a:pt x="155" y="382"/>
                  </a:lnTo>
                  <a:lnTo>
                    <a:pt x="188" y="366"/>
                  </a:lnTo>
                  <a:lnTo>
                    <a:pt x="194" y="366"/>
                  </a:lnTo>
                  <a:lnTo>
                    <a:pt x="238" y="327"/>
                  </a:lnTo>
                  <a:lnTo>
                    <a:pt x="255" y="310"/>
                  </a:lnTo>
                  <a:lnTo>
                    <a:pt x="260" y="305"/>
                  </a:lnTo>
                  <a:lnTo>
                    <a:pt x="266" y="288"/>
                  </a:lnTo>
                  <a:lnTo>
                    <a:pt x="271" y="266"/>
                  </a:lnTo>
                  <a:lnTo>
                    <a:pt x="277" y="233"/>
                  </a:lnTo>
                  <a:lnTo>
                    <a:pt x="277" y="200"/>
                  </a:lnTo>
                  <a:lnTo>
                    <a:pt x="271" y="167"/>
                  </a:lnTo>
                  <a:lnTo>
                    <a:pt x="271" y="144"/>
                  </a:lnTo>
                  <a:lnTo>
                    <a:pt x="260" y="117"/>
                  </a:lnTo>
                  <a:lnTo>
                    <a:pt x="233" y="45"/>
                  </a:lnTo>
                  <a:lnTo>
                    <a:pt x="233" y="23"/>
                  </a:lnTo>
                  <a:lnTo>
                    <a:pt x="227" y="17"/>
                  </a:lnTo>
                  <a:lnTo>
                    <a:pt x="222" y="17"/>
                  </a:lnTo>
                  <a:lnTo>
                    <a:pt x="188" y="17"/>
                  </a:lnTo>
                  <a:lnTo>
                    <a:pt x="155" y="23"/>
                  </a:lnTo>
                  <a:lnTo>
                    <a:pt x="111" y="28"/>
                  </a:lnTo>
                  <a:lnTo>
                    <a:pt x="111" y="1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197" name="Freeform 21">
              <a:extLst>
                <a:ext uri="{FF2B5EF4-FFF2-40B4-BE49-F238E27FC236}">
                  <a16:creationId xmlns:a16="http://schemas.microsoft.com/office/drawing/2014/main" id="{2EEB57D4-BB89-3A4A-A2A1-ED4E04D6D3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474" y="2739"/>
              <a:ext cx="56" cy="27"/>
            </a:xfrm>
            <a:custGeom>
              <a:avLst/>
              <a:gdLst>
                <a:gd name="T0" fmla="*/ 0 w 56"/>
                <a:gd name="T1" fmla="*/ 11 h 27"/>
                <a:gd name="T2" fmla="*/ 0 w 56"/>
                <a:gd name="T3" fmla="*/ 11 h 27"/>
                <a:gd name="T4" fmla="*/ 56 w 56"/>
                <a:gd name="T5" fmla="*/ 0 h 27"/>
                <a:gd name="T6" fmla="*/ 56 w 56"/>
                <a:gd name="T7" fmla="*/ 16 h 27"/>
                <a:gd name="T8" fmla="*/ 0 w 56"/>
                <a:gd name="T9" fmla="*/ 27 h 27"/>
                <a:gd name="T10" fmla="*/ 0 w 56"/>
                <a:gd name="T11" fmla="*/ 11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6" h="27">
                  <a:moveTo>
                    <a:pt x="0" y="11"/>
                  </a:moveTo>
                  <a:lnTo>
                    <a:pt x="0" y="11"/>
                  </a:lnTo>
                  <a:lnTo>
                    <a:pt x="56" y="0"/>
                  </a:lnTo>
                  <a:lnTo>
                    <a:pt x="56" y="16"/>
                  </a:lnTo>
                  <a:lnTo>
                    <a:pt x="0" y="27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198" name="Group 22">
            <a:extLst>
              <a:ext uri="{FF2B5EF4-FFF2-40B4-BE49-F238E27FC236}">
                <a16:creationId xmlns:a16="http://schemas.microsoft.com/office/drawing/2014/main" id="{752538E2-CE34-C647-A734-A5FAD9298E62}"/>
              </a:ext>
            </a:extLst>
          </p:cNvPr>
          <p:cNvGrpSpPr>
            <a:grpSpLocks/>
          </p:cNvGrpSpPr>
          <p:nvPr/>
        </p:nvGrpSpPr>
        <p:grpSpPr bwMode="auto">
          <a:xfrm>
            <a:off x="5553075" y="4773613"/>
            <a:ext cx="563563" cy="561975"/>
            <a:chOff x="3764" y="2310"/>
            <a:chExt cx="355" cy="354"/>
          </a:xfrm>
        </p:grpSpPr>
        <p:sp>
          <p:nvSpPr>
            <p:cNvPr id="50199" name="Freeform 23">
              <a:extLst>
                <a:ext uri="{FF2B5EF4-FFF2-40B4-BE49-F238E27FC236}">
                  <a16:creationId xmlns:a16="http://schemas.microsoft.com/office/drawing/2014/main" id="{B4A1EB83-4D13-4041-8F55-5E7D6DEFCF9D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0" y="2315"/>
              <a:ext cx="333" cy="332"/>
            </a:xfrm>
            <a:custGeom>
              <a:avLst/>
              <a:gdLst>
                <a:gd name="T0" fmla="*/ 161 w 333"/>
                <a:gd name="T1" fmla="*/ 44 h 332"/>
                <a:gd name="T2" fmla="*/ 133 w 333"/>
                <a:gd name="T3" fmla="*/ 50 h 332"/>
                <a:gd name="T4" fmla="*/ 111 w 333"/>
                <a:gd name="T5" fmla="*/ 55 h 332"/>
                <a:gd name="T6" fmla="*/ 89 w 333"/>
                <a:gd name="T7" fmla="*/ 72 h 332"/>
                <a:gd name="T8" fmla="*/ 72 w 333"/>
                <a:gd name="T9" fmla="*/ 83 h 332"/>
                <a:gd name="T10" fmla="*/ 45 w 333"/>
                <a:gd name="T11" fmla="*/ 111 h 332"/>
                <a:gd name="T12" fmla="*/ 34 w 333"/>
                <a:gd name="T13" fmla="*/ 127 h 332"/>
                <a:gd name="T14" fmla="*/ 23 w 333"/>
                <a:gd name="T15" fmla="*/ 138 h 332"/>
                <a:gd name="T16" fmla="*/ 23 w 333"/>
                <a:gd name="T17" fmla="*/ 144 h 332"/>
                <a:gd name="T18" fmla="*/ 17 w 333"/>
                <a:gd name="T19" fmla="*/ 149 h 332"/>
                <a:gd name="T20" fmla="*/ 23 w 333"/>
                <a:gd name="T21" fmla="*/ 166 h 332"/>
                <a:gd name="T22" fmla="*/ 23 w 333"/>
                <a:gd name="T23" fmla="*/ 205 h 332"/>
                <a:gd name="T24" fmla="*/ 6 w 333"/>
                <a:gd name="T25" fmla="*/ 255 h 332"/>
                <a:gd name="T26" fmla="*/ 0 w 333"/>
                <a:gd name="T27" fmla="*/ 266 h 332"/>
                <a:gd name="T28" fmla="*/ 0 w 333"/>
                <a:gd name="T29" fmla="*/ 271 h 332"/>
                <a:gd name="T30" fmla="*/ 6 w 333"/>
                <a:gd name="T31" fmla="*/ 277 h 332"/>
                <a:gd name="T32" fmla="*/ 17 w 333"/>
                <a:gd name="T33" fmla="*/ 293 h 332"/>
                <a:gd name="T34" fmla="*/ 34 w 333"/>
                <a:gd name="T35" fmla="*/ 304 h 332"/>
                <a:gd name="T36" fmla="*/ 61 w 333"/>
                <a:gd name="T37" fmla="*/ 332 h 332"/>
                <a:gd name="T38" fmla="*/ 100 w 333"/>
                <a:gd name="T39" fmla="*/ 332 h 332"/>
                <a:gd name="T40" fmla="*/ 122 w 333"/>
                <a:gd name="T41" fmla="*/ 327 h 332"/>
                <a:gd name="T42" fmla="*/ 150 w 333"/>
                <a:gd name="T43" fmla="*/ 315 h 332"/>
                <a:gd name="T44" fmla="*/ 172 w 333"/>
                <a:gd name="T45" fmla="*/ 304 h 332"/>
                <a:gd name="T46" fmla="*/ 194 w 333"/>
                <a:gd name="T47" fmla="*/ 299 h 332"/>
                <a:gd name="T48" fmla="*/ 211 w 333"/>
                <a:gd name="T49" fmla="*/ 293 h 332"/>
                <a:gd name="T50" fmla="*/ 255 w 333"/>
                <a:gd name="T51" fmla="*/ 260 h 332"/>
                <a:gd name="T52" fmla="*/ 288 w 333"/>
                <a:gd name="T53" fmla="*/ 238 h 332"/>
                <a:gd name="T54" fmla="*/ 322 w 333"/>
                <a:gd name="T55" fmla="*/ 194 h 332"/>
                <a:gd name="T56" fmla="*/ 327 w 333"/>
                <a:gd name="T57" fmla="*/ 172 h 332"/>
                <a:gd name="T58" fmla="*/ 327 w 333"/>
                <a:gd name="T59" fmla="*/ 105 h 332"/>
                <a:gd name="T60" fmla="*/ 333 w 333"/>
                <a:gd name="T61" fmla="*/ 77 h 332"/>
                <a:gd name="T62" fmla="*/ 333 w 333"/>
                <a:gd name="T63" fmla="*/ 55 h 332"/>
                <a:gd name="T64" fmla="*/ 327 w 333"/>
                <a:gd name="T65" fmla="*/ 44 h 332"/>
                <a:gd name="T66" fmla="*/ 316 w 333"/>
                <a:gd name="T67" fmla="*/ 39 h 332"/>
                <a:gd name="T68" fmla="*/ 288 w 333"/>
                <a:gd name="T69" fmla="*/ 28 h 332"/>
                <a:gd name="T70" fmla="*/ 266 w 333"/>
                <a:gd name="T71" fmla="*/ 22 h 332"/>
                <a:gd name="T72" fmla="*/ 244 w 333"/>
                <a:gd name="T73" fmla="*/ 22 h 332"/>
                <a:gd name="T74" fmla="*/ 233 w 333"/>
                <a:gd name="T75" fmla="*/ 17 h 332"/>
                <a:gd name="T76" fmla="*/ 228 w 333"/>
                <a:gd name="T77" fmla="*/ 17 h 332"/>
                <a:gd name="T78" fmla="*/ 211 w 333"/>
                <a:gd name="T79" fmla="*/ 6 h 332"/>
                <a:gd name="T80" fmla="*/ 200 w 333"/>
                <a:gd name="T81" fmla="*/ 0 h 332"/>
                <a:gd name="T82" fmla="*/ 183 w 333"/>
                <a:gd name="T83" fmla="*/ 6 h 332"/>
                <a:gd name="T84" fmla="*/ 172 w 333"/>
                <a:gd name="T85" fmla="*/ 17 h 332"/>
                <a:gd name="T86" fmla="*/ 172 w 333"/>
                <a:gd name="T87" fmla="*/ 33 h 332"/>
                <a:gd name="T88" fmla="*/ 167 w 333"/>
                <a:gd name="T89" fmla="*/ 44 h 332"/>
                <a:gd name="T90" fmla="*/ 161 w 333"/>
                <a:gd name="T91" fmla="*/ 44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333" h="332">
                  <a:moveTo>
                    <a:pt x="161" y="44"/>
                  </a:moveTo>
                  <a:lnTo>
                    <a:pt x="133" y="50"/>
                  </a:lnTo>
                  <a:lnTo>
                    <a:pt x="111" y="55"/>
                  </a:lnTo>
                  <a:lnTo>
                    <a:pt x="89" y="72"/>
                  </a:lnTo>
                  <a:lnTo>
                    <a:pt x="72" y="83"/>
                  </a:lnTo>
                  <a:lnTo>
                    <a:pt x="45" y="111"/>
                  </a:lnTo>
                  <a:lnTo>
                    <a:pt x="34" y="127"/>
                  </a:lnTo>
                  <a:lnTo>
                    <a:pt x="23" y="138"/>
                  </a:lnTo>
                  <a:lnTo>
                    <a:pt x="23" y="144"/>
                  </a:lnTo>
                  <a:lnTo>
                    <a:pt x="17" y="149"/>
                  </a:lnTo>
                  <a:lnTo>
                    <a:pt x="23" y="166"/>
                  </a:lnTo>
                  <a:lnTo>
                    <a:pt x="23" y="205"/>
                  </a:lnTo>
                  <a:lnTo>
                    <a:pt x="6" y="255"/>
                  </a:lnTo>
                  <a:lnTo>
                    <a:pt x="0" y="266"/>
                  </a:lnTo>
                  <a:lnTo>
                    <a:pt x="0" y="271"/>
                  </a:lnTo>
                  <a:lnTo>
                    <a:pt x="6" y="277"/>
                  </a:lnTo>
                  <a:lnTo>
                    <a:pt x="17" y="293"/>
                  </a:lnTo>
                  <a:lnTo>
                    <a:pt x="34" y="304"/>
                  </a:lnTo>
                  <a:lnTo>
                    <a:pt x="61" y="332"/>
                  </a:lnTo>
                  <a:lnTo>
                    <a:pt x="100" y="332"/>
                  </a:lnTo>
                  <a:lnTo>
                    <a:pt x="122" y="327"/>
                  </a:lnTo>
                  <a:lnTo>
                    <a:pt x="150" y="315"/>
                  </a:lnTo>
                  <a:lnTo>
                    <a:pt x="172" y="304"/>
                  </a:lnTo>
                  <a:lnTo>
                    <a:pt x="194" y="299"/>
                  </a:lnTo>
                  <a:lnTo>
                    <a:pt x="211" y="293"/>
                  </a:lnTo>
                  <a:lnTo>
                    <a:pt x="255" y="260"/>
                  </a:lnTo>
                  <a:lnTo>
                    <a:pt x="288" y="238"/>
                  </a:lnTo>
                  <a:lnTo>
                    <a:pt x="322" y="194"/>
                  </a:lnTo>
                  <a:lnTo>
                    <a:pt x="327" y="172"/>
                  </a:lnTo>
                  <a:lnTo>
                    <a:pt x="327" y="105"/>
                  </a:lnTo>
                  <a:lnTo>
                    <a:pt x="333" y="77"/>
                  </a:lnTo>
                  <a:lnTo>
                    <a:pt x="333" y="55"/>
                  </a:lnTo>
                  <a:lnTo>
                    <a:pt x="327" y="44"/>
                  </a:lnTo>
                  <a:lnTo>
                    <a:pt x="316" y="39"/>
                  </a:lnTo>
                  <a:lnTo>
                    <a:pt x="288" y="28"/>
                  </a:lnTo>
                  <a:lnTo>
                    <a:pt x="266" y="22"/>
                  </a:lnTo>
                  <a:lnTo>
                    <a:pt x="244" y="22"/>
                  </a:lnTo>
                  <a:lnTo>
                    <a:pt x="233" y="17"/>
                  </a:lnTo>
                  <a:lnTo>
                    <a:pt x="228" y="17"/>
                  </a:lnTo>
                  <a:lnTo>
                    <a:pt x="211" y="6"/>
                  </a:lnTo>
                  <a:lnTo>
                    <a:pt x="200" y="0"/>
                  </a:lnTo>
                  <a:lnTo>
                    <a:pt x="183" y="6"/>
                  </a:lnTo>
                  <a:lnTo>
                    <a:pt x="172" y="17"/>
                  </a:lnTo>
                  <a:lnTo>
                    <a:pt x="172" y="33"/>
                  </a:lnTo>
                  <a:lnTo>
                    <a:pt x="167" y="44"/>
                  </a:lnTo>
                  <a:lnTo>
                    <a:pt x="161" y="44"/>
                  </a:lnTo>
                  <a:close/>
                </a:path>
              </a:pathLst>
            </a:custGeom>
            <a:blipFill dpi="0" rotWithShape="0">
              <a:blip r:embed="rId4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0" name="Freeform 24">
              <a:extLst>
                <a:ext uri="{FF2B5EF4-FFF2-40B4-BE49-F238E27FC236}">
                  <a16:creationId xmlns:a16="http://schemas.microsoft.com/office/drawing/2014/main" id="{E780B22C-A372-AF49-9BDA-4EEC38420C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4" y="2310"/>
              <a:ext cx="355" cy="354"/>
            </a:xfrm>
            <a:custGeom>
              <a:avLst/>
              <a:gdLst>
                <a:gd name="T0" fmla="*/ 128 w 355"/>
                <a:gd name="T1" fmla="*/ 66 h 354"/>
                <a:gd name="T2" fmla="*/ 83 w 355"/>
                <a:gd name="T3" fmla="*/ 100 h 354"/>
                <a:gd name="T4" fmla="*/ 50 w 355"/>
                <a:gd name="T5" fmla="*/ 144 h 354"/>
                <a:gd name="T6" fmla="*/ 39 w 355"/>
                <a:gd name="T7" fmla="*/ 160 h 354"/>
                <a:gd name="T8" fmla="*/ 39 w 355"/>
                <a:gd name="T9" fmla="*/ 177 h 354"/>
                <a:gd name="T10" fmla="*/ 23 w 355"/>
                <a:gd name="T11" fmla="*/ 266 h 354"/>
                <a:gd name="T12" fmla="*/ 17 w 355"/>
                <a:gd name="T13" fmla="*/ 277 h 354"/>
                <a:gd name="T14" fmla="*/ 34 w 355"/>
                <a:gd name="T15" fmla="*/ 299 h 354"/>
                <a:gd name="T16" fmla="*/ 78 w 355"/>
                <a:gd name="T17" fmla="*/ 338 h 354"/>
                <a:gd name="T18" fmla="*/ 133 w 355"/>
                <a:gd name="T19" fmla="*/ 332 h 354"/>
                <a:gd name="T20" fmla="*/ 183 w 355"/>
                <a:gd name="T21" fmla="*/ 310 h 354"/>
                <a:gd name="T22" fmla="*/ 211 w 355"/>
                <a:gd name="T23" fmla="*/ 299 h 354"/>
                <a:gd name="T24" fmla="*/ 294 w 355"/>
                <a:gd name="T25" fmla="*/ 238 h 354"/>
                <a:gd name="T26" fmla="*/ 333 w 355"/>
                <a:gd name="T27" fmla="*/ 183 h 354"/>
                <a:gd name="T28" fmla="*/ 338 w 355"/>
                <a:gd name="T29" fmla="*/ 88 h 354"/>
                <a:gd name="T30" fmla="*/ 333 w 355"/>
                <a:gd name="T31" fmla="*/ 55 h 354"/>
                <a:gd name="T32" fmla="*/ 299 w 355"/>
                <a:gd name="T33" fmla="*/ 44 h 354"/>
                <a:gd name="T34" fmla="*/ 255 w 355"/>
                <a:gd name="T35" fmla="*/ 39 h 354"/>
                <a:gd name="T36" fmla="*/ 233 w 355"/>
                <a:gd name="T37" fmla="*/ 33 h 354"/>
                <a:gd name="T38" fmla="*/ 211 w 355"/>
                <a:gd name="T39" fmla="*/ 17 h 354"/>
                <a:gd name="T40" fmla="*/ 189 w 355"/>
                <a:gd name="T41" fmla="*/ 33 h 354"/>
                <a:gd name="T42" fmla="*/ 183 w 355"/>
                <a:gd name="T43" fmla="*/ 55 h 354"/>
                <a:gd name="T44" fmla="*/ 172 w 355"/>
                <a:gd name="T45" fmla="*/ 44 h 354"/>
                <a:gd name="T46" fmla="*/ 189 w 355"/>
                <a:gd name="T47" fmla="*/ 5 h 354"/>
                <a:gd name="T48" fmla="*/ 211 w 355"/>
                <a:gd name="T49" fmla="*/ 0 h 354"/>
                <a:gd name="T50" fmla="*/ 244 w 355"/>
                <a:gd name="T51" fmla="*/ 17 h 354"/>
                <a:gd name="T52" fmla="*/ 277 w 355"/>
                <a:gd name="T53" fmla="*/ 22 h 354"/>
                <a:gd name="T54" fmla="*/ 327 w 355"/>
                <a:gd name="T55" fmla="*/ 39 h 354"/>
                <a:gd name="T56" fmla="*/ 355 w 355"/>
                <a:gd name="T57" fmla="*/ 66 h 354"/>
                <a:gd name="T58" fmla="*/ 349 w 355"/>
                <a:gd name="T59" fmla="*/ 116 h 354"/>
                <a:gd name="T60" fmla="*/ 344 w 355"/>
                <a:gd name="T61" fmla="*/ 199 h 354"/>
                <a:gd name="T62" fmla="*/ 272 w 355"/>
                <a:gd name="T63" fmla="*/ 277 h 354"/>
                <a:gd name="T64" fmla="*/ 205 w 355"/>
                <a:gd name="T65" fmla="*/ 321 h 354"/>
                <a:gd name="T66" fmla="*/ 161 w 355"/>
                <a:gd name="T67" fmla="*/ 338 h 354"/>
                <a:gd name="T68" fmla="*/ 111 w 355"/>
                <a:gd name="T69" fmla="*/ 354 h 354"/>
                <a:gd name="T70" fmla="*/ 39 w 355"/>
                <a:gd name="T71" fmla="*/ 321 h 354"/>
                <a:gd name="T72" fmla="*/ 11 w 355"/>
                <a:gd name="T73" fmla="*/ 293 h 354"/>
                <a:gd name="T74" fmla="*/ 0 w 355"/>
                <a:gd name="T75" fmla="*/ 277 h 354"/>
                <a:gd name="T76" fmla="*/ 23 w 355"/>
                <a:gd name="T77" fmla="*/ 216 h 354"/>
                <a:gd name="T78" fmla="*/ 17 w 355"/>
                <a:gd name="T79" fmla="*/ 160 h 354"/>
                <a:gd name="T80" fmla="*/ 23 w 355"/>
                <a:gd name="T81" fmla="*/ 149 h 354"/>
                <a:gd name="T82" fmla="*/ 50 w 355"/>
                <a:gd name="T83" fmla="*/ 116 h 354"/>
                <a:gd name="T84" fmla="*/ 95 w 355"/>
                <a:gd name="T85" fmla="*/ 77 h 354"/>
                <a:gd name="T86" fmla="*/ 144 w 355"/>
                <a:gd name="T87" fmla="*/ 50 h 354"/>
                <a:gd name="T88" fmla="*/ 144 w 355"/>
                <a:gd name="T89" fmla="*/ 66 h 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355" h="354">
                  <a:moveTo>
                    <a:pt x="144" y="66"/>
                  </a:moveTo>
                  <a:lnTo>
                    <a:pt x="128" y="66"/>
                  </a:lnTo>
                  <a:lnTo>
                    <a:pt x="106" y="88"/>
                  </a:lnTo>
                  <a:lnTo>
                    <a:pt x="83" y="100"/>
                  </a:lnTo>
                  <a:lnTo>
                    <a:pt x="61" y="127"/>
                  </a:lnTo>
                  <a:lnTo>
                    <a:pt x="50" y="144"/>
                  </a:lnTo>
                  <a:lnTo>
                    <a:pt x="39" y="155"/>
                  </a:lnTo>
                  <a:lnTo>
                    <a:pt x="39" y="160"/>
                  </a:lnTo>
                  <a:lnTo>
                    <a:pt x="34" y="160"/>
                  </a:lnTo>
                  <a:lnTo>
                    <a:pt x="39" y="177"/>
                  </a:lnTo>
                  <a:lnTo>
                    <a:pt x="39" y="216"/>
                  </a:lnTo>
                  <a:lnTo>
                    <a:pt x="23" y="266"/>
                  </a:lnTo>
                  <a:lnTo>
                    <a:pt x="17" y="277"/>
                  </a:lnTo>
                  <a:lnTo>
                    <a:pt x="17" y="277"/>
                  </a:lnTo>
                  <a:lnTo>
                    <a:pt x="23" y="282"/>
                  </a:lnTo>
                  <a:lnTo>
                    <a:pt x="34" y="299"/>
                  </a:lnTo>
                  <a:lnTo>
                    <a:pt x="50" y="310"/>
                  </a:lnTo>
                  <a:lnTo>
                    <a:pt x="78" y="338"/>
                  </a:lnTo>
                  <a:lnTo>
                    <a:pt x="111" y="338"/>
                  </a:lnTo>
                  <a:lnTo>
                    <a:pt x="133" y="332"/>
                  </a:lnTo>
                  <a:lnTo>
                    <a:pt x="161" y="321"/>
                  </a:lnTo>
                  <a:lnTo>
                    <a:pt x="183" y="310"/>
                  </a:lnTo>
                  <a:lnTo>
                    <a:pt x="205" y="304"/>
                  </a:lnTo>
                  <a:lnTo>
                    <a:pt x="211" y="299"/>
                  </a:lnTo>
                  <a:lnTo>
                    <a:pt x="261" y="266"/>
                  </a:lnTo>
                  <a:lnTo>
                    <a:pt x="294" y="238"/>
                  </a:lnTo>
                  <a:lnTo>
                    <a:pt x="327" y="194"/>
                  </a:lnTo>
                  <a:lnTo>
                    <a:pt x="333" y="183"/>
                  </a:lnTo>
                  <a:lnTo>
                    <a:pt x="333" y="116"/>
                  </a:lnTo>
                  <a:lnTo>
                    <a:pt x="338" y="88"/>
                  </a:lnTo>
                  <a:lnTo>
                    <a:pt x="338" y="66"/>
                  </a:lnTo>
                  <a:lnTo>
                    <a:pt x="333" y="55"/>
                  </a:lnTo>
                  <a:lnTo>
                    <a:pt x="327" y="55"/>
                  </a:lnTo>
                  <a:lnTo>
                    <a:pt x="299" y="44"/>
                  </a:lnTo>
                  <a:lnTo>
                    <a:pt x="277" y="39"/>
                  </a:lnTo>
                  <a:lnTo>
                    <a:pt x="255" y="39"/>
                  </a:lnTo>
                  <a:lnTo>
                    <a:pt x="244" y="33"/>
                  </a:lnTo>
                  <a:lnTo>
                    <a:pt x="233" y="33"/>
                  </a:lnTo>
                  <a:lnTo>
                    <a:pt x="200" y="11"/>
                  </a:lnTo>
                  <a:lnTo>
                    <a:pt x="211" y="17"/>
                  </a:lnTo>
                  <a:lnTo>
                    <a:pt x="200" y="17"/>
                  </a:lnTo>
                  <a:lnTo>
                    <a:pt x="189" y="33"/>
                  </a:lnTo>
                  <a:lnTo>
                    <a:pt x="189" y="44"/>
                  </a:lnTo>
                  <a:lnTo>
                    <a:pt x="183" y="55"/>
                  </a:lnTo>
                  <a:lnTo>
                    <a:pt x="167" y="55"/>
                  </a:lnTo>
                  <a:lnTo>
                    <a:pt x="172" y="44"/>
                  </a:lnTo>
                  <a:lnTo>
                    <a:pt x="172" y="28"/>
                  </a:lnTo>
                  <a:lnTo>
                    <a:pt x="189" y="5"/>
                  </a:lnTo>
                  <a:lnTo>
                    <a:pt x="211" y="0"/>
                  </a:lnTo>
                  <a:lnTo>
                    <a:pt x="211" y="0"/>
                  </a:lnTo>
                  <a:lnTo>
                    <a:pt x="239" y="17"/>
                  </a:lnTo>
                  <a:lnTo>
                    <a:pt x="244" y="17"/>
                  </a:lnTo>
                  <a:lnTo>
                    <a:pt x="255" y="22"/>
                  </a:lnTo>
                  <a:lnTo>
                    <a:pt x="277" y="22"/>
                  </a:lnTo>
                  <a:lnTo>
                    <a:pt x="299" y="28"/>
                  </a:lnTo>
                  <a:lnTo>
                    <a:pt x="327" y="39"/>
                  </a:lnTo>
                  <a:lnTo>
                    <a:pt x="344" y="44"/>
                  </a:lnTo>
                  <a:lnTo>
                    <a:pt x="355" y="66"/>
                  </a:lnTo>
                  <a:lnTo>
                    <a:pt x="355" y="88"/>
                  </a:lnTo>
                  <a:lnTo>
                    <a:pt x="349" y="116"/>
                  </a:lnTo>
                  <a:lnTo>
                    <a:pt x="349" y="183"/>
                  </a:lnTo>
                  <a:lnTo>
                    <a:pt x="344" y="199"/>
                  </a:lnTo>
                  <a:lnTo>
                    <a:pt x="305" y="249"/>
                  </a:lnTo>
                  <a:lnTo>
                    <a:pt x="272" y="277"/>
                  </a:lnTo>
                  <a:lnTo>
                    <a:pt x="216" y="315"/>
                  </a:lnTo>
                  <a:lnTo>
                    <a:pt x="205" y="321"/>
                  </a:lnTo>
                  <a:lnTo>
                    <a:pt x="183" y="326"/>
                  </a:lnTo>
                  <a:lnTo>
                    <a:pt x="161" y="338"/>
                  </a:lnTo>
                  <a:lnTo>
                    <a:pt x="133" y="349"/>
                  </a:lnTo>
                  <a:lnTo>
                    <a:pt x="111" y="354"/>
                  </a:lnTo>
                  <a:lnTo>
                    <a:pt x="72" y="354"/>
                  </a:lnTo>
                  <a:lnTo>
                    <a:pt x="39" y="321"/>
                  </a:lnTo>
                  <a:lnTo>
                    <a:pt x="23" y="310"/>
                  </a:lnTo>
                  <a:lnTo>
                    <a:pt x="11" y="293"/>
                  </a:lnTo>
                  <a:lnTo>
                    <a:pt x="0" y="282"/>
                  </a:lnTo>
                  <a:lnTo>
                    <a:pt x="0" y="277"/>
                  </a:lnTo>
                  <a:lnTo>
                    <a:pt x="6" y="266"/>
                  </a:lnTo>
                  <a:lnTo>
                    <a:pt x="23" y="216"/>
                  </a:lnTo>
                  <a:lnTo>
                    <a:pt x="23" y="177"/>
                  </a:lnTo>
                  <a:lnTo>
                    <a:pt x="17" y="160"/>
                  </a:lnTo>
                  <a:lnTo>
                    <a:pt x="23" y="155"/>
                  </a:lnTo>
                  <a:lnTo>
                    <a:pt x="23" y="149"/>
                  </a:lnTo>
                  <a:lnTo>
                    <a:pt x="39" y="133"/>
                  </a:lnTo>
                  <a:lnTo>
                    <a:pt x="50" y="116"/>
                  </a:lnTo>
                  <a:lnTo>
                    <a:pt x="72" y="88"/>
                  </a:lnTo>
                  <a:lnTo>
                    <a:pt x="95" y="77"/>
                  </a:lnTo>
                  <a:lnTo>
                    <a:pt x="122" y="50"/>
                  </a:lnTo>
                  <a:lnTo>
                    <a:pt x="144" y="50"/>
                  </a:lnTo>
                  <a:lnTo>
                    <a:pt x="144" y="50"/>
                  </a:lnTo>
                  <a:lnTo>
                    <a:pt x="144" y="6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1" name="Group 25">
            <a:extLst>
              <a:ext uri="{FF2B5EF4-FFF2-40B4-BE49-F238E27FC236}">
                <a16:creationId xmlns:a16="http://schemas.microsoft.com/office/drawing/2014/main" id="{91EA0E10-BEBC-E545-9F37-9BB2E03A9E9F}"/>
              </a:ext>
            </a:extLst>
          </p:cNvPr>
          <p:cNvGrpSpPr>
            <a:grpSpLocks/>
          </p:cNvGrpSpPr>
          <p:nvPr/>
        </p:nvGrpSpPr>
        <p:grpSpPr bwMode="auto">
          <a:xfrm>
            <a:off x="3032125" y="3090863"/>
            <a:ext cx="2100263" cy="862012"/>
            <a:chOff x="1910" y="1947"/>
            <a:chExt cx="1323" cy="543"/>
          </a:xfrm>
        </p:grpSpPr>
        <p:sp>
          <p:nvSpPr>
            <p:cNvPr id="50202" name="Freeform 26">
              <a:extLst>
                <a:ext uri="{FF2B5EF4-FFF2-40B4-BE49-F238E27FC236}">
                  <a16:creationId xmlns:a16="http://schemas.microsoft.com/office/drawing/2014/main" id="{0662EADD-C1A9-C745-BE1D-386AC29A49D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10" y="1947"/>
              <a:ext cx="1257" cy="526"/>
            </a:xfrm>
            <a:custGeom>
              <a:avLst/>
              <a:gdLst>
                <a:gd name="T0" fmla="*/ 0 w 1257"/>
                <a:gd name="T1" fmla="*/ 0 h 526"/>
                <a:gd name="T2" fmla="*/ 1257 w 1257"/>
                <a:gd name="T3" fmla="*/ 509 h 526"/>
                <a:gd name="T4" fmla="*/ 1257 w 1257"/>
                <a:gd name="T5" fmla="*/ 526 h 526"/>
                <a:gd name="T6" fmla="*/ 0 w 1257"/>
                <a:gd name="T7" fmla="*/ 17 h 526"/>
                <a:gd name="T8" fmla="*/ 0 w 1257"/>
                <a:gd name="T9" fmla="*/ 0 h 5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526">
                  <a:moveTo>
                    <a:pt x="0" y="0"/>
                  </a:moveTo>
                  <a:lnTo>
                    <a:pt x="1257" y="509"/>
                  </a:lnTo>
                  <a:lnTo>
                    <a:pt x="1257" y="526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3" name="Freeform 27">
              <a:extLst>
                <a:ext uri="{FF2B5EF4-FFF2-40B4-BE49-F238E27FC236}">
                  <a16:creationId xmlns:a16="http://schemas.microsoft.com/office/drawing/2014/main" id="{AF68EF44-0E79-B745-B2A9-F09E4583A2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3" y="2407"/>
              <a:ext cx="110" cy="83"/>
            </a:xfrm>
            <a:custGeom>
              <a:avLst/>
              <a:gdLst>
                <a:gd name="T0" fmla="*/ 110 w 110"/>
                <a:gd name="T1" fmla="*/ 77 h 83"/>
                <a:gd name="T2" fmla="*/ 0 w 110"/>
                <a:gd name="T3" fmla="*/ 83 h 83"/>
                <a:gd name="T4" fmla="*/ 38 w 110"/>
                <a:gd name="T5" fmla="*/ 49 h 83"/>
                <a:gd name="T6" fmla="*/ 33 w 110"/>
                <a:gd name="T7" fmla="*/ 0 h 83"/>
                <a:gd name="T8" fmla="*/ 110 w 110"/>
                <a:gd name="T9" fmla="*/ 77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83">
                  <a:moveTo>
                    <a:pt x="110" y="77"/>
                  </a:moveTo>
                  <a:lnTo>
                    <a:pt x="0" y="83"/>
                  </a:lnTo>
                  <a:lnTo>
                    <a:pt x="38" y="49"/>
                  </a:lnTo>
                  <a:lnTo>
                    <a:pt x="33" y="0"/>
                  </a:lnTo>
                  <a:lnTo>
                    <a:pt x="110" y="77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4" name="Group 28">
            <a:extLst>
              <a:ext uri="{FF2B5EF4-FFF2-40B4-BE49-F238E27FC236}">
                <a16:creationId xmlns:a16="http://schemas.microsoft.com/office/drawing/2014/main" id="{A8CFB13F-E42E-4C4E-926A-46BC4D3E1F59}"/>
              </a:ext>
            </a:extLst>
          </p:cNvPr>
          <p:cNvGrpSpPr>
            <a:grpSpLocks/>
          </p:cNvGrpSpPr>
          <p:nvPr/>
        </p:nvGrpSpPr>
        <p:grpSpPr bwMode="auto">
          <a:xfrm>
            <a:off x="5353050" y="3135313"/>
            <a:ext cx="1793875" cy="781050"/>
            <a:chOff x="3372" y="1975"/>
            <a:chExt cx="1130" cy="492"/>
          </a:xfrm>
        </p:grpSpPr>
        <p:sp>
          <p:nvSpPr>
            <p:cNvPr id="50205" name="Freeform 29">
              <a:extLst>
                <a:ext uri="{FF2B5EF4-FFF2-40B4-BE49-F238E27FC236}">
                  <a16:creationId xmlns:a16="http://schemas.microsoft.com/office/drawing/2014/main" id="{88097D36-1C57-B946-9BF9-08F55C28B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372" y="1997"/>
              <a:ext cx="1069" cy="470"/>
            </a:xfrm>
            <a:custGeom>
              <a:avLst/>
              <a:gdLst>
                <a:gd name="T0" fmla="*/ 0 w 1069"/>
                <a:gd name="T1" fmla="*/ 454 h 470"/>
                <a:gd name="T2" fmla="*/ 1069 w 1069"/>
                <a:gd name="T3" fmla="*/ 0 h 470"/>
                <a:gd name="T4" fmla="*/ 1069 w 1069"/>
                <a:gd name="T5" fmla="*/ 17 h 470"/>
                <a:gd name="T6" fmla="*/ 0 w 1069"/>
                <a:gd name="T7" fmla="*/ 470 h 470"/>
                <a:gd name="T8" fmla="*/ 0 w 1069"/>
                <a:gd name="T9" fmla="*/ 454 h 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9" h="470">
                  <a:moveTo>
                    <a:pt x="0" y="454"/>
                  </a:moveTo>
                  <a:lnTo>
                    <a:pt x="1069" y="0"/>
                  </a:lnTo>
                  <a:lnTo>
                    <a:pt x="1069" y="17"/>
                  </a:lnTo>
                  <a:lnTo>
                    <a:pt x="0" y="470"/>
                  </a:lnTo>
                  <a:lnTo>
                    <a:pt x="0" y="454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6" name="Freeform 30">
              <a:extLst>
                <a:ext uri="{FF2B5EF4-FFF2-40B4-BE49-F238E27FC236}">
                  <a16:creationId xmlns:a16="http://schemas.microsoft.com/office/drawing/2014/main" id="{04F6CC2A-E0A3-6E41-AEF2-FDBA3F429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1975"/>
              <a:ext cx="111" cy="77"/>
            </a:xfrm>
            <a:custGeom>
              <a:avLst/>
              <a:gdLst>
                <a:gd name="T0" fmla="*/ 111 w 111"/>
                <a:gd name="T1" fmla="*/ 0 h 77"/>
                <a:gd name="T2" fmla="*/ 39 w 111"/>
                <a:gd name="T3" fmla="*/ 77 h 77"/>
                <a:gd name="T4" fmla="*/ 39 w 111"/>
                <a:gd name="T5" fmla="*/ 28 h 77"/>
                <a:gd name="T6" fmla="*/ 0 w 111"/>
                <a:gd name="T7" fmla="*/ 0 h 77"/>
                <a:gd name="T8" fmla="*/ 111 w 111"/>
                <a:gd name="T9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7">
                  <a:moveTo>
                    <a:pt x="111" y="0"/>
                  </a:moveTo>
                  <a:lnTo>
                    <a:pt x="39" y="77"/>
                  </a:lnTo>
                  <a:lnTo>
                    <a:pt x="39" y="28"/>
                  </a:lnTo>
                  <a:lnTo>
                    <a:pt x="0" y="0"/>
                  </a:lnTo>
                  <a:lnTo>
                    <a:pt x="111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07" name="Group 31">
            <a:extLst>
              <a:ext uri="{FF2B5EF4-FFF2-40B4-BE49-F238E27FC236}">
                <a16:creationId xmlns:a16="http://schemas.microsoft.com/office/drawing/2014/main" id="{7A02B1A6-3039-F442-9D70-10263180DB3E}"/>
              </a:ext>
            </a:extLst>
          </p:cNvPr>
          <p:cNvGrpSpPr>
            <a:grpSpLocks/>
          </p:cNvGrpSpPr>
          <p:nvPr/>
        </p:nvGrpSpPr>
        <p:grpSpPr bwMode="auto">
          <a:xfrm>
            <a:off x="4227513" y="4373563"/>
            <a:ext cx="2909887" cy="290512"/>
            <a:chOff x="2663" y="2755"/>
            <a:chExt cx="1833" cy="183"/>
          </a:xfrm>
        </p:grpSpPr>
        <p:sp>
          <p:nvSpPr>
            <p:cNvPr id="50208" name="Freeform 32">
              <a:extLst>
                <a:ext uri="{FF2B5EF4-FFF2-40B4-BE49-F238E27FC236}">
                  <a16:creationId xmlns:a16="http://schemas.microsoft.com/office/drawing/2014/main" id="{E601A4AD-563E-714D-96AB-918A2B1972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3" y="2788"/>
              <a:ext cx="1767" cy="150"/>
            </a:xfrm>
            <a:custGeom>
              <a:avLst/>
              <a:gdLst>
                <a:gd name="T0" fmla="*/ 0 w 1767"/>
                <a:gd name="T1" fmla="*/ 133 h 150"/>
                <a:gd name="T2" fmla="*/ 1767 w 1767"/>
                <a:gd name="T3" fmla="*/ 0 h 150"/>
                <a:gd name="T4" fmla="*/ 1767 w 1767"/>
                <a:gd name="T5" fmla="*/ 17 h 150"/>
                <a:gd name="T6" fmla="*/ 0 w 1767"/>
                <a:gd name="T7" fmla="*/ 150 h 150"/>
                <a:gd name="T8" fmla="*/ 0 w 1767"/>
                <a:gd name="T9" fmla="*/ 133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7" h="150">
                  <a:moveTo>
                    <a:pt x="0" y="133"/>
                  </a:moveTo>
                  <a:lnTo>
                    <a:pt x="1767" y="0"/>
                  </a:lnTo>
                  <a:lnTo>
                    <a:pt x="1767" y="17"/>
                  </a:lnTo>
                  <a:lnTo>
                    <a:pt x="0" y="150"/>
                  </a:lnTo>
                  <a:lnTo>
                    <a:pt x="0" y="13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09" name="Freeform 33">
              <a:extLst>
                <a:ext uri="{FF2B5EF4-FFF2-40B4-BE49-F238E27FC236}">
                  <a16:creationId xmlns:a16="http://schemas.microsoft.com/office/drawing/2014/main" id="{BAF56D4B-ABCD-FB4D-9EF7-33056E635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391" y="2755"/>
              <a:ext cx="105" cy="89"/>
            </a:xfrm>
            <a:custGeom>
              <a:avLst/>
              <a:gdLst>
                <a:gd name="T0" fmla="*/ 105 w 105"/>
                <a:gd name="T1" fmla="*/ 39 h 89"/>
                <a:gd name="T2" fmla="*/ 11 w 105"/>
                <a:gd name="T3" fmla="*/ 89 h 89"/>
                <a:gd name="T4" fmla="*/ 28 w 105"/>
                <a:gd name="T5" fmla="*/ 44 h 89"/>
                <a:gd name="T6" fmla="*/ 0 w 105"/>
                <a:gd name="T7" fmla="*/ 0 h 89"/>
                <a:gd name="T8" fmla="*/ 105 w 105"/>
                <a:gd name="T9" fmla="*/ 39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89">
                  <a:moveTo>
                    <a:pt x="105" y="39"/>
                  </a:moveTo>
                  <a:lnTo>
                    <a:pt x="11" y="89"/>
                  </a:lnTo>
                  <a:lnTo>
                    <a:pt x="28" y="44"/>
                  </a:lnTo>
                  <a:lnTo>
                    <a:pt x="0" y="0"/>
                  </a:lnTo>
                  <a:lnTo>
                    <a:pt x="105" y="39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0210" name="Group 34">
            <a:extLst>
              <a:ext uri="{FF2B5EF4-FFF2-40B4-BE49-F238E27FC236}">
                <a16:creationId xmlns:a16="http://schemas.microsoft.com/office/drawing/2014/main" id="{49EFEA43-9CE7-BD4A-85FB-2C3974FFAC6D}"/>
              </a:ext>
            </a:extLst>
          </p:cNvPr>
          <p:cNvGrpSpPr>
            <a:grpSpLocks/>
          </p:cNvGrpSpPr>
          <p:nvPr/>
        </p:nvGrpSpPr>
        <p:grpSpPr bwMode="auto">
          <a:xfrm>
            <a:off x="5986463" y="4997450"/>
            <a:ext cx="1150937" cy="501650"/>
            <a:chOff x="3771" y="3148"/>
            <a:chExt cx="725" cy="316"/>
          </a:xfrm>
        </p:grpSpPr>
        <p:sp>
          <p:nvSpPr>
            <p:cNvPr id="50211" name="Freeform 35">
              <a:extLst>
                <a:ext uri="{FF2B5EF4-FFF2-40B4-BE49-F238E27FC236}">
                  <a16:creationId xmlns:a16="http://schemas.microsoft.com/office/drawing/2014/main" id="{DEFF1BD3-1650-8D4B-A2B4-14F417787BBB}"/>
                </a:ext>
              </a:extLst>
            </p:cNvPr>
            <p:cNvSpPr>
              <a:spLocks/>
            </p:cNvSpPr>
            <p:nvPr/>
          </p:nvSpPr>
          <p:spPr bwMode="auto">
            <a:xfrm>
              <a:off x="3771" y="3148"/>
              <a:ext cx="664" cy="299"/>
            </a:xfrm>
            <a:custGeom>
              <a:avLst/>
              <a:gdLst>
                <a:gd name="T0" fmla="*/ 0 w 664"/>
                <a:gd name="T1" fmla="*/ 0 h 299"/>
                <a:gd name="T2" fmla="*/ 664 w 664"/>
                <a:gd name="T3" fmla="*/ 282 h 299"/>
                <a:gd name="T4" fmla="*/ 664 w 664"/>
                <a:gd name="T5" fmla="*/ 299 h 299"/>
                <a:gd name="T6" fmla="*/ 0 w 664"/>
                <a:gd name="T7" fmla="*/ 17 h 299"/>
                <a:gd name="T8" fmla="*/ 0 w 664"/>
                <a:gd name="T9" fmla="*/ 0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4" h="299">
                  <a:moveTo>
                    <a:pt x="0" y="0"/>
                  </a:moveTo>
                  <a:lnTo>
                    <a:pt x="664" y="282"/>
                  </a:lnTo>
                  <a:lnTo>
                    <a:pt x="664" y="299"/>
                  </a:lnTo>
                  <a:lnTo>
                    <a:pt x="0" y="1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212" name="Freeform 36">
              <a:extLst>
                <a:ext uri="{FF2B5EF4-FFF2-40B4-BE49-F238E27FC236}">
                  <a16:creationId xmlns:a16="http://schemas.microsoft.com/office/drawing/2014/main" id="{67F4998B-19AB-9449-9F3A-F5E8ACB86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5" y="3386"/>
              <a:ext cx="111" cy="78"/>
            </a:xfrm>
            <a:custGeom>
              <a:avLst/>
              <a:gdLst>
                <a:gd name="T0" fmla="*/ 111 w 111"/>
                <a:gd name="T1" fmla="*/ 78 h 78"/>
                <a:gd name="T2" fmla="*/ 0 w 111"/>
                <a:gd name="T3" fmla="*/ 78 h 78"/>
                <a:gd name="T4" fmla="*/ 39 w 111"/>
                <a:gd name="T5" fmla="*/ 44 h 78"/>
                <a:gd name="T6" fmla="*/ 39 w 111"/>
                <a:gd name="T7" fmla="*/ 0 h 78"/>
                <a:gd name="T8" fmla="*/ 111 w 111"/>
                <a:gd name="T9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78">
                  <a:moveTo>
                    <a:pt x="111" y="78"/>
                  </a:moveTo>
                  <a:lnTo>
                    <a:pt x="0" y="78"/>
                  </a:lnTo>
                  <a:lnTo>
                    <a:pt x="39" y="44"/>
                  </a:lnTo>
                  <a:lnTo>
                    <a:pt x="39" y="0"/>
                  </a:lnTo>
                  <a:lnTo>
                    <a:pt x="111" y="7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0213" name="Rectangle 37">
            <a:extLst>
              <a:ext uri="{FF2B5EF4-FFF2-40B4-BE49-F238E27FC236}">
                <a16:creationId xmlns:a16="http://schemas.microsoft.com/office/drawing/2014/main" id="{04006F0B-1E14-4846-8392-59EF78E36C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3538" y="1908175"/>
            <a:ext cx="2576512" cy="26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500">
                <a:latin typeface="Comic Sans MS" panose="030F0902030302020204" pitchFamily="66" charset="0"/>
              </a:rPr>
              <a:t>The computer then creates...</a:t>
            </a:r>
            <a:endParaRPr lang="en-US" altLang="en-US" sz="1800">
              <a:latin typeface="Comic Sans MS" panose="030F0902030302020204" pitchFamily="66" charset="0"/>
            </a:endParaRPr>
          </a:p>
        </p:txBody>
      </p:sp>
      <p:sp>
        <p:nvSpPr>
          <p:cNvPr id="50214" name="Text Box 38">
            <a:extLst>
              <a:ext uri="{FF2B5EF4-FFF2-40B4-BE49-F238E27FC236}">
                <a16:creationId xmlns:a16="http://schemas.microsoft.com/office/drawing/2014/main" id="{46667F39-A22D-1549-AE3B-7D64FAA67F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2150" y="1260475"/>
            <a:ext cx="3475038" cy="133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Supervised classification requires the analyst to select training areas where he/she knows what is on the ground and then digitize a polygon within that area…</a:t>
            </a:r>
          </a:p>
        </p:txBody>
      </p:sp>
      <p:sp>
        <p:nvSpPr>
          <p:cNvPr id="50215" name="Text Box 39">
            <a:extLst>
              <a:ext uri="{FF2B5EF4-FFF2-40B4-BE49-F238E27FC236}">
                <a16:creationId xmlns:a16="http://schemas.microsoft.com/office/drawing/2014/main" id="{5E31EE98-87B6-CC47-AE40-D37A35A4B1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54850" y="1763713"/>
            <a:ext cx="1731963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1400" u="sng">
                <a:latin typeface="Comic Sans MS" panose="030F0902030302020204" pitchFamily="66" charset="0"/>
              </a:rPr>
              <a:t>Mean</a:t>
            </a:r>
            <a:r>
              <a:rPr lang="en-US" altLang="en-US" sz="1400">
                <a:latin typeface="Comic Sans MS" panose="030F0902030302020204" pitchFamily="66" charset="0"/>
              </a:rPr>
              <a:t> Spectral Signatures</a:t>
            </a:r>
            <a:endParaRPr lang="en-US" altLang="en-US" sz="1400" u="sng">
              <a:latin typeface="Comic Sans MS" panose="030F0902030302020204" pitchFamily="66" charset="0"/>
            </a:endParaRPr>
          </a:p>
        </p:txBody>
      </p:sp>
      <p:sp>
        <p:nvSpPr>
          <p:cNvPr id="50216" name="Text Box 40">
            <a:extLst>
              <a:ext uri="{FF2B5EF4-FFF2-40B4-BE49-F238E27FC236}">
                <a16:creationId xmlns:a16="http://schemas.microsoft.com/office/drawing/2014/main" id="{BCA6F6CD-CAF3-7446-85CB-37ED051912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2819400"/>
            <a:ext cx="13970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Known Conifer Area</a:t>
            </a:r>
          </a:p>
        </p:txBody>
      </p:sp>
      <p:sp>
        <p:nvSpPr>
          <p:cNvPr id="50217" name="Text Box 41">
            <a:extLst>
              <a:ext uri="{FF2B5EF4-FFF2-40B4-BE49-F238E27FC236}">
                <a16:creationId xmlns:a16="http://schemas.microsoft.com/office/drawing/2014/main" id="{8A1EF62E-416D-634B-94CC-F88E3CDB3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2113" y="3983038"/>
            <a:ext cx="13970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Known Water Area</a:t>
            </a:r>
          </a:p>
        </p:txBody>
      </p:sp>
      <p:sp>
        <p:nvSpPr>
          <p:cNvPr id="50218" name="Text Box 42">
            <a:extLst>
              <a:ext uri="{FF2B5EF4-FFF2-40B4-BE49-F238E27FC236}">
                <a16:creationId xmlns:a16="http://schemas.microsoft.com/office/drawing/2014/main" id="{579EC623-453A-8F40-A781-01F6AA439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4813" y="5349875"/>
            <a:ext cx="1628775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Known Deciduous Area</a:t>
            </a:r>
          </a:p>
        </p:txBody>
      </p:sp>
      <p:sp>
        <p:nvSpPr>
          <p:cNvPr id="50219" name="Line 43">
            <a:extLst>
              <a:ext uri="{FF2B5EF4-FFF2-40B4-BE49-F238E27FC236}">
                <a16:creationId xmlns:a16="http://schemas.microsoft.com/office/drawing/2014/main" id="{16ECE5B1-878A-474C-A377-76002B205C8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138488" y="5100638"/>
            <a:ext cx="2617787" cy="6064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0220" name="Line 44">
            <a:extLst>
              <a:ext uri="{FF2B5EF4-FFF2-40B4-BE49-F238E27FC236}">
                <a16:creationId xmlns:a16="http://schemas.microsoft.com/office/drawing/2014/main" id="{AF8F3749-DD94-8B47-A064-EB39EDB74BD2}"/>
              </a:ext>
            </a:extLst>
          </p:cNvPr>
          <p:cNvSpPr>
            <a:spLocks noChangeShapeType="1"/>
          </p:cNvSpPr>
          <p:nvPr/>
        </p:nvSpPr>
        <p:spPr bwMode="auto">
          <a:xfrm>
            <a:off x="2384425" y="4310063"/>
            <a:ext cx="1644650" cy="3365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0221" name="Group 45">
            <a:extLst>
              <a:ext uri="{FF2B5EF4-FFF2-40B4-BE49-F238E27FC236}">
                <a16:creationId xmlns:a16="http://schemas.microsoft.com/office/drawing/2014/main" id="{204AD5D0-BEC6-644F-9354-C37ED57CC6CE}"/>
              </a:ext>
            </a:extLst>
          </p:cNvPr>
          <p:cNvGrpSpPr>
            <a:grpSpLocks/>
          </p:cNvGrpSpPr>
          <p:nvPr/>
        </p:nvGrpSpPr>
        <p:grpSpPr bwMode="auto">
          <a:xfrm>
            <a:off x="7277100" y="2371725"/>
            <a:ext cx="1352550" cy="1039813"/>
            <a:chOff x="60" y="1428"/>
            <a:chExt cx="852" cy="655"/>
          </a:xfrm>
        </p:grpSpPr>
        <p:sp>
          <p:nvSpPr>
            <p:cNvPr id="50222" name="Rectangle 46">
              <a:extLst>
                <a:ext uri="{FF2B5EF4-FFF2-40B4-BE49-F238E27FC236}">
                  <a16:creationId xmlns:a16="http://schemas.microsoft.com/office/drawing/2014/main" id="{EB73CB64-567E-CF4B-B8B3-A8D9310B2F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1428"/>
              <a:ext cx="834" cy="6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223" name="Freeform 47">
              <a:extLst>
                <a:ext uri="{FF2B5EF4-FFF2-40B4-BE49-F238E27FC236}">
                  <a16:creationId xmlns:a16="http://schemas.microsoft.com/office/drawing/2014/main" id="{6C9AA21D-1B64-6A47-B686-B95E50956A8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568"/>
              <a:ext cx="804" cy="515"/>
            </a:xfrm>
            <a:custGeom>
              <a:avLst/>
              <a:gdLst>
                <a:gd name="T0" fmla="*/ 0 w 804"/>
                <a:gd name="T1" fmla="*/ 496 h 515"/>
                <a:gd name="T2" fmla="*/ 78 w 804"/>
                <a:gd name="T3" fmla="*/ 346 h 515"/>
                <a:gd name="T4" fmla="*/ 126 w 804"/>
                <a:gd name="T5" fmla="*/ 334 h 515"/>
                <a:gd name="T6" fmla="*/ 174 w 804"/>
                <a:gd name="T7" fmla="*/ 340 h 515"/>
                <a:gd name="T8" fmla="*/ 192 w 804"/>
                <a:gd name="T9" fmla="*/ 418 h 515"/>
                <a:gd name="T10" fmla="*/ 210 w 804"/>
                <a:gd name="T11" fmla="*/ 466 h 515"/>
                <a:gd name="T12" fmla="*/ 294 w 804"/>
                <a:gd name="T13" fmla="*/ 448 h 515"/>
                <a:gd name="T14" fmla="*/ 444 w 804"/>
                <a:gd name="T15" fmla="*/ 64 h 515"/>
                <a:gd name="T16" fmla="*/ 492 w 804"/>
                <a:gd name="T17" fmla="*/ 64 h 515"/>
                <a:gd name="T18" fmla="*/ 528 w 804"/>
                <a:gd name="T19" fmla="*/ 106 h 515"/>
                <a:gd name="T20" fmla="*/ 552 w 804"/>
                <a:gd name="T21" fmla="*/ 190 h 515"/>
                <a:gd name="T22" fmla="*/ 594 w 804"/>
                <a:gd name="T23" fmla="*/ 262 h 515"/>
                <a:gd name="T24" fmla="*/ 660 w 804"/>
                <a:gd name="T25" fmla="*/ 238 h 515"/>
                <a:gd name="T26" fmla="*/ 696 w 804"/>
                <a:gd name="T27" fmla="*/ 220 h 515"/>
                <a:gd name="T28" fmla="*/ 774 w 804"/>
                <a:gd name="T29" fmla="*/ 238 h 515"/>
                <a:gd name="T30" fmla="*/ 804 w 804"/>
                <a:gd name="T31" fmla="*/ 28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4" h="515">
                  <a:moveTo>
                    <a:pt x="0" y="496"/>
                  </a:moveTo>
                  <a:cubicBezTo>
                    <a:pt x="28" y="434"/>
                    <a:pt x="57" y="373"/>
                    <a:pt x="78" y="346"/>
                  </a:cubicBezTo>
                  <a:cubicBezTo>
                    <a:pt x="99" y="319"/>
                    <a:pt x="110" y="335"/>
                    <a:pt x="126" y="334"/>
                  </a:cubicBezTo>
                  <a:cubicBezTo>
                    <a:pt x="142" y="333"/>
                    <a:pt x="163" y="326"/>
                    <a:pt x="174" y="340"/>
                  </a:cubicBezTo>
                  <a:cubicBezTo>
                    <a:pt x="185" y="354"/>
                    <a:pt x="186" y="397"/>
                    <a:pt x="192" y="418"/>
                  </a:cubicBezTo>
                  <a:cubicBezTo>
                    <a:pt x="198" y="439"/>
                    <a:pt x="193" y="461"/>
                    <a:pt x="210" y="466"/>
                  </a:cubicBezTo>
                  <a:cubicBezTo>
                    <a:pt x="227" y="471"/>
                    <a:pt x="255" y="515"/>
                    <a:pt x="294" y="448"/>
                  </a:cubicBezTo>
                  <a:cubicBezTo>
                    <a:pt x="333" y="381"/>
                    <a:pt x="411" y="128"/>
                    <a:pt x="444" y="64"/>
                  </a:cubicBezTo>
                  <a:cubicBezTo>
                    <a:pt x="477" y="0"/>
                    <a:pt x="478" y="57"/>
                    <a:pt x="492" y="64"/>
                  </a:cubicBezTo>
                  <a:cubicBezTo>
                    <a:pt x="506" y="71"/>
                    <a:pt x="518" y="85"/>
                    <a:pt x="528" y="106"/>
                  </a:cubicBezTo>
                  <a:cubicBezTo>
                    <a:pt x="538" y="127"/>
                    <a:pt x="541" y="164"/>
                    <a:pt x="552" y="190"/>
                  </a:cubicBezTo>
                  <a:cubicBezTo>
                    <a:pt x="563" y="216"/>
                    <a:pt x="576" y="254"/>
                    <a:pt x="594" y="262"/>
                  </a:cubicBezTo>
                  <a:cubicBezTo>
                    <a:pt x="612" y="270"/>
                    <a:pt x="643" y="245"/>
                    <a:pt x="660" y="238"/>
                  </a:cubicBezTo>
                  <a:cubicBezTo>
                    <a:pt x="677" y="231"/>
                    <a:pt x="677" y="220"/>
                    <a:pt x="696" y="220"/>
                  </a:cubicBezTo>
                  <a:cubicBezTo>
                    <a:pt x="715" y="220"/>
                    <a:pt x="756" y="228"/>
                    <a:pt x="774" y="238"/>
                  </a:cubicBezTo>
                  <a:cubicBezTo>
                    <a:pt x="792" y="248"/>
                    <a:pt x="799" y="273"/>
                    <a:pt x="804" y="28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0224" name="Text Box 48">
              <a:extLst>
                <a:ext uri="{FF2B5EF4-FFF2-40B4-BE49-F238E27FC236}">
                  <a16:creationId xmlns:a16="http://schemas.microsoft.com/office/drawing/2014/main" id="{8EECBB61-6F1B-034A-91D7-6471980CF2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" y="1428"/>
              <a:ext cx="6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Comic Sans MS" panose="030F0902030302020204" pitchFamily="66" charset="0"/>
                </a:rPr>
                <a:t>Conifer</a:t>
              </a:r>
            </a:p>
          </p:txBody>
        </p:sp>
      </p:grpSp>
      <p:grpSp>
        <p:nvGrpSpPr>
          <p:cNvPr id="50225" name="Group 49">
            <a:extLst>
              <a:ext uri="{FF2B5EF4-FFF2-40B4-BE49-F238E27FC236}">
                <a16:creationId xmlns:a16="http://schemas.microsoft.com/office/drawing/2014/main" id="{ED6D6709-40B3-9740-BFCA-10F29A1B11F5}"/>
              </a:ext>
            </a:extLst>
          </p:cNvPr>
          <p:cNvGrpSpPr>
            <a:grpSpLocks/>
          </p:cNvGrpSpPr>
          <p:nvPr/>
        </p:nvGrpSpPr>
        <p:grpSpPr bwMode="auto">
          <a:xfrm>
            <a:off x="7210425" y="5048250"/>
            <a:ext cx="1400175" cy="1095375"/>
            <a:chOff x="-18" y="2220"/>
            <a:chExt cx="882" cy="690"/>
          </a:xfrm>
        </p:grpSpPr>
        <p:sp>
          <p:nvSpPr>
            <p:cNvPr id="50226" name="Rectangle 50">
              <a:extLst>
                <a:ext uri="{FF2B5EF4-FFF2-40B4-BE49-F238E27FC236}">
                  <a16:creationId xmlns:a16="http://schemas.microsoft.com/office/drawing/2014/main" id="{55B5D024-DCF7-884F-9915-EB4F2065A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" y="2256"/>
              <a:ext cx="834" cy="6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227" name="Freeform 51">
              <a:extLst>
                <a:ext uri="{FF2B5EF4-FFF2-40B4-BE49-F238E27FC236}">
                  <a16:creationId xmlns:a16="http://schemas.microsoft.com/office/drawing/2014/main" id="{E5BCFA67-B66E-D743-AE8E-4D699B5FFE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2266"/>
              <a:ext cx="798" cy="637"/>
            </a:xfrm>
            <a:custGeom>
              <a:avLst/>
              <a:gdLst>
                <a:gd name="T0" fmla="*/ 0 w 798"/>
                <a:gd name="T1" fmla="*/ 626 h 637"/>
                <a:gd name="T2" fmla="*/ 42 w 798"/>
                <a:gd name="T3" fmla="*/ 512 h 637"/>
                <a:gd name="T4" fmla="*/ 78 w 798"/>
                <a:gd name="T5" fmla="*/ 458 h 637"/>
                <a:gd name="T6" fmla="*/ 138 w 798"/>
                <a:gd name="T7" fmla="*/ 434 h 637"/>
                <a:gd name="T8" fmla="*/ 168 w 798"/>
                <a:gd name="T9" fmla="*/ 476 h 637"/>
                <a:gd name="T10" fmla="*/ 174 w 798"/>
                <a:gd name="T11" fmla="*/ 524 h 637"/>
                <a:gd name="T12" fmla="*/ 198 w 798"/>
                <a:gd name="T13" fmla="*/ 572 h 637"/>
                <a:gd name="T14" fmla="*/ 246 w 798"/>
                <a:gd name="T15" fmla="*/ 584 h 637"/>
                <a:gd name="T16" fmla="*/ 270 w 798"/>
                <a:gd name="T17" fmla="*/ 554 h 637"/>
                <a:gd name="T18" fmla="*/ 402 w 798"/>
                <a:gd name="T19" fmla="*/ 86 h 637"/>
                <a:gd name="T20" fmla="*/ 444 w 798"/>
                <a:gd name="T21" fmla="*/ 38 h 637"/>
                <a:gd name="T22" fmla="*/ 468 w 798"/>
                <a:gd name="T23" fmla="*/ 38 h 637"/>
                <a:gd name="T24" fmla="*/ 498 w 798"/>
                <a:gd name="T25" fmla="*/ 74 h 637"/>
                <a:gd name="T26" fmla="*/ 516 w 798"/>
                <a:gd name="T27" fmla="*/ 140 h 637"/>
                <a:gd name="T28" fmla="*/ 522 w 798"/>
                <a:gd name="T29" fmla="*/ 236 h 637"/>
                <a:gd name="T30" fmla="*/ 558 w 798"/>
                <a:gd name="T31" fmla="*/ 308 h 637"/>
                <a:gd name="T32" fmla="*/ 588 w 798"/>
                <a:gd name="T33" fmla="*/ 344 h 637"/>
                <a:gd name="T34" fmla="*/ 648 w 798"/>
                <a:gd name="T35" fmla="*/ 302 h 637"/>
                <a:gd name="T36" fmla="*/ 678 w 798"/>
                <a:gd name="T37" fmla="*/ 248 h 637"/>
                <a:gd name="T38" fmla="*/ 720 w 798"/>
                <a:gd name="T39" fmla="*/ 230 h 637"/>
                <a:gd name="T40" fmla="*/ 768 w 798"/>
                <a:gd name="T41" fmla="*/ 290 h 637"/>
                <a:gd name="T42" fmla="*/ 798 w 798"/>
                <a:gd name="T43" fmla="*/ 32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8" h="637">
                  <a:moveTo>
                    <a:pt x="0" y="626"/>
                  </a:moveTo>
                  <a:cubicBezTo>
                    <a:pt x="14" y="583"/>
                    <a:pt x="29" y="540"/>
                    <a:pt x="42" y="512"/>
                  </a:cubicBezTo>
                  <a:cubicBezTo>
                    <a:pt x="55" y="484"/>
                    <a:pt x="62" y="471"/>
                    <a:pt x="78" y="458"/>
                  </a:cubicBezTo>
                  <a:cubicBezTo>
                    <a:pt x="94" y="445"/>
                    <a:pt x="123" y="431"/>
                    <a:pt x="138" y="434"/>
                  </a:cubicBezTo>
                  <a:cubicBezTo>
                    <a:pt x="153" y="437"/>
                    <a:pt x="162" y="461"/>
                    <a:pt x="168" y="476"/>
                  </a:cubicBezTo>
                  <a:cubicBezTo>
                    <a:pt x="174" y="491"/>
                    <a:pt x="169" y="508"/>
                    <a:pt x="174" y="524"/>
                  </a:cubicBezTo>
                  <a:cubicBezTo>
                    <a:pt x="179" y="540"/>
                    <a:pt x="186" y="562"/>
                    <a:pt x="198" y="572"/>
                  </a:cubicBezTo>
                  <a:cubicBezTo>
                    <a:pt x="210" y="582"/>
                    <a:pt x="234" y="587"/>
                    <a:pt x="246" y="584"/>
                  </a:cubicBezTo>
                  <a:cubicBezTo>
                    <a:pt x="258" y="581"/>
                    <a:pt x="244" y="637"/>
                    <a:pt x="270" y="554"/>
                  </a:cubicBezTo>
                  <a:cubicBezTo>
                    <a:pt x="296" y="471"/>
                    <a:pt x="373" y="172"/>
                    <a:pt x="402" y="86"/>
                  </a:cubicBezTo>
                  <a:cubicBezTo>
                    <a:pt x="431" y="0"/>
                    <a:pt x="433" y="46"/>
                    <a:pt x="444" y="38"/>
                  </a:cubicBezTo>
                  <a:cubicBezTo>
                    <a:pt x="455" y="30"/>
                    <a:pt x="459" y="32"/>
                    <a:pt x="468" y="38"/>
                  </a:cubicBezTo>
                  <a:cubicBezTo>
                    <a:pt x="477" y="44"/>
                    <a:pt x="490" y="57"/>
                    <a:pt x="498" y="74"/>
                  </a:cubicBezTo>
                  <a:cubicBezTo>
                    <a:pt x="506" y="91"/>
                    <a:pt x="512" y="113"/>
                    <a:pt x="516" y="140"/>
                  </a:cubicBezTo>
                  <a:cubicBezTo>
                    <a:pt x="520" y="167"/>
                    <a:pt x="515" y="208"/>
                    <a:pt x="522" y="236"/>
                  </a:cubicBezTo>
                  <a:cubicBezTo>
                    <a:pt x="529" y="264"/>
                    <a:pt x="547" y="290"/>
                    <a:pt x="558" y="308"/>
                  </a:cubicBezTo>
                  <a:cubicBezTo>
                    <a:pt x="569" y="326"/>
                    <a:pt x="573" y="345"/>
                    <a:pt x="588" y="344"/>
                  </a:cubicBezTo>
                  <a:cubicBezTo>
                    <a:pt x="603" y="343"/>
                    <a:pt x="633" y="318"/>
                    <a:pt x="648" y="302"/>
                  </a:cubicBezTo>
                  <a:cubicBezTo>
                    <a:pt x="663" y="286"/>
                    <a:pt x="666" y="260"/>
                    <a:pt x="678" y="248"/>
                  </a:cubicBezTo>
                  <a:cubicBezTo>
                    <a:pt x="690" y="236"/>
                    <a:pt x="705" y="223"/>
                    <a:pt x="720" y="230"/>
                  </a:cubicBezTo>
                  <a:cubicBezTo>
                    <a:pt x="735" y="237"/>
                    <a:pt x="755" y="274"/>
                    <a:pt x="768" y="290"/>
                  </a:cubicBezTo>
                  <a:cubicBezTo>
                    <a:pt x="781" y="306"/>
                    <a:pt x="791" y="316"/>
                    <a:pt x="798" y="326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0228" name="Text Box 52">
              <a:extLst>
                <a:ext uri="{FF2B5EF4-FFF2-40B4-BE49-F238E27FC236}">
                  <a16:creationId xmlns:a16="http://schemas.microsoft.com/office/drawing/2014/main" id="{AA6F2603-BBA3-7642-AF34-7A2D422B06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" y="2220"/>
              <a:ext cx="7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Comic Sans MS" panose="030F0902030302020204" pitchFamily="66" charset="0"/>
                </a:rPr>
                <a:t>Deciduous</a:t>
              </a:r>
            </a:p>
          </p:txBody>
        </p:sp>
      </p:grpSp>
      <p:grpSp>
        <p:nvGrpSpPr>
          <p:cNvPr id="50229" name="Group 53">
            <a:extLst>
              <a:ext uri="{FF2B5EF4-FFF2-40B4-BE49-F238E27FC236}">
                <a16:creationId xmlns:a16="http://schemas.microsoft.com/office/drawing/2014/main" id="{E016CE3A-8291-8E4A-8F64-AFC68E30AED7}"/>
              </a:ext>
            </a:extLst>
          </p:cNvPr>
          <p:cNvGrpSpPr>
            <a:grpSpLocks/>
          </p:cNvGrpSpPr>
          <p:nvPr/>
        </p:nvGrpSpPr>
        <p:grpSpPr bwMode="auto">
          <a:xfrm>
            <a:off x="7305675" y="3733800"/>
            <a:ext cx="1323975" cy="1038225"/>
            <a:chOff x="30" y="3102"/>
            <a:chExt cx="834" cy="654"/>
          </a:xfrm>
        </p:grpSpPr>
        <p:sp>
          <p:nvSpPr>
            <p:cNvPr id="50230" name="Rectangle 54">
              <a:extLst>
                <a:ext uri="{FF2B5EF4-FFF2-40B4-BE49-F238E27FC236}">
                  <a16:creationId xmlns:a16="http://schemas.microsoft.com/office/drawing/2014/main" id="{5B667465-8BCF-9D43-8943-DAAD6FEE31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" y="3102"/>
              <a:ext cx="834" cy="6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0231" name="Freeform 55">
              <a:extLst>
                <a:ext uri="{FF2B5EF4-FFF2-40B4-BE49-F238E27FC236}">
                  <a16:creationId xmlns:a16="http://schemas.microsoft.com/office/drawing/2014/main" id="{A7E297D5-14FB-5D42-8F1B-D165C7E6F1CA}"/>
                </a:ext>
              </a:extLst>
            </p:cNvPr>
            <p:cNvSpPr>
              <a:spLocks/>
            </p:cNvSpPr>
            <p:nvPr/>
          </p:nvSpPr>
          <p:spPr bwMode="auto">
            <a:xfrm>
              <a:off x="54" y="3426"/>
              <a:ext cx="780" cy="297"/>
            </a:xfrm>
            <a:custGeom>
              <a:avLst/>
              <a:gdLst>
                <a:gd name="T0" fmla="*/ 0 w 780"/>
                <a:gd name="T1" fmla="*/ 0 h 297"/>
                <a:gd name="T2" fmla="*/ 42 w 780"/>
                <a:gd name="T3" fmla="*/ 78 h 297"/>
                <a:gd name="T4" fmla="*/ 66 w 780"/>
                <a:gd name="T5" fmla="*/ 126 h 297"/>
                <a:gd name="T6" fmla="*/ 108 w 780"/>
                <a:gd name="T7" fmla="*/ 168 h 297"/>
                <a:gd name="T8" fmla="*/ 186 w 780"/>
                <a:gd name="T9" fmla="*/ 204 h 297"/>
                <a:gd name="T10" fmla="*/ 228 w 780"/>
                <a:gd name="T11" fmla="*/ 222 h 297"/>
                <a:gd name="T12" fmla="*/ 264 w 780"/>
                <a:gd name="T13" fmla="*/ 228 h 297"/>
                <a:gd name="T14" fmla="*/ 312 w 780"/>
                <a:gd name="T15" fmla="*/ 234 h 297"/>
                <a:gd name="T16" fmla="*/ 426 w 780"/>
                <a:gd name="T17" fmla="*/ 264 h 297"/>
                <a:gd name="T18" fmla="*/ 498 w 780"/>
                <a:gd name="T19" fmla="*/ 276 h 297"/>
                <a:gd name="T20" fmla="*/ 576 w 780"/>
                <a:gd name="T21" fmla="*/ 294 h 297"/>
                <a:gd name="T22" fmla="*/ 630 w 780"/>
                <a:gd name="T23" fmla="*/ 294 h 297"/>
                <a:gd name="T24" fmla="*/ 690 w 780"/>
                <a:gd name="T25" fmla="*/ 294 h 297"/>
                <a:gd name="T26" fmla="*/ 732 w 780"/>
                <a:gd name="T27" fmla="*/ 294 h 297"/>
                <a:gd name="T28" fmla="*/ 780 w 780"/>
                <a:gd name="T29" fmla="*/ 29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0" h="297">
                  <a:moveTo>
                    <a:pt x="0" y="0"/>
                  </a:moveTo>
                  <a:cubicBezTo>
                    <a:pt x="15" y="28"/>
                    <a:pt x="31" y="57"/>
                    <a:pt x="42" y="78"/>
                  </a:cubicBezTo>
                  <a:cubicBezTo>
                    <a:pt x="53" y="99"/>
                    <a:pt x="55" y="111"/>
                    <a:pt x="66" y="126"/>
                  </a:cubicBezTo>
                  <a:cubicBezTo>
                    <a:pt x="77" y="141"/>
                    <a:pt x="88" y="155"/>
                    <a:pt x="108" y="168"/>
                  </a:cubicBezTo>
                  <a:cubicBezTo>
                    <a:pt x="128" y="181"/>
                    <a:pt x="166" y="195"/>
                    <a:pt x="186" y="204"/>
                  </a:cubicBezTo>
                  <a:cubicBezTo>
                    <a:pt x="206" y="213"/>
                    <a:pt x="215" y="218"/>
                    <a:pt x="228" y="222"/>
                  </a:cubicBezTo>
                  <a:cubicBezTo>
                    <a:pt x="241" y="226"/>
                    <a:pt x="250" y="226"/>
                    <a:pt x="264" y="228"/>
                  </a:cubicBezTo>
                  <a:cubicBezTo>
                    <a:pt x="278" y="230"/>
                    <a:pt x="285" y="228"/>
                    <a:pt x="312" y="234"/>
                  </a:cubicBezTo>
                  <a:cubicBezTo>
                    <a:pt x="339" y="240"/>
                    <a:pt x="395" y="257"/>
                    <a:pt x="426" y="264"/>
                  </a:cubicBezTo>
                  <a:cubicBezTo>
                    <a:pt x="457" y="271"/>
                    <a:pt x="473" y="271"/>
                    <a:pt x="498" y="276"/>
                  </a:cubicBezTo>
                  <a:cubicBezTo>
                    <a:pt x="523" y="281"/>
                    <a:pt x="554" y="291"/>
                    <a:pt x="576" y="294"/>
                  </a:cubicBezTo>
                  <a:cubicBezTo>
                    <a:pt x="598" y="297"/>
                    <a:pt x="611" y="294"/>
                    <a:pt x="630" y="294"/>
                  </a:cubicBezTo>
                  <a:cubicBezTo>
                    <a:pt x="649" y="294"/>
                    <a:pt x="673" y="294"/>
                    <a:pt x="690" y="294"/>
                  </a:cubicBezTo>
                  <a:cubicBezTo>
                    <a:pt x="707" y="294"/>
                    <a:pt x="717" y="294"/>
                    <a:pt x="732" y="294"/>
                  </a:cubicBezTo>
                  <a:cubicBezTo>
                    <a:pt x="747" y="294"/>
                    <a:pt x="771" y="294"/>
                    <a:pt x="780" y="294"/>
                  </a:cubicBezTo>
                </a:path>
              </a:pathLst>
            </a:custGeom>
            <a:noFill/>
            <a:ln w="28575" cap="flat" cmpd="sng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0232" name="Text Box 56">
              <a:extLst>
                <a:ext uri="{FF2B5EF4-FFF2-40B4-BE49-F238E27FC236}">
                  <a16:creationId xmlns:a16="http://schemas.microsoft.com/office/drawing/2014/main" id="{258D2201-6D38-5344-9F97-4397D1317C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" y="3102"/>
              <a:ext cx="6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Comic Sans MS" panose="030F0902030302020204" pitchFamily="66" charset="0"/>
                </a:rPr>
                <a:t>Water</a:t>
              </a:r>
            </a:p>
          </p:txBody>
        </p:sp>
      </p:grpSp>
      <p:sp>
        <p:nvSpPr>
          <p:cNvPr id="58" name="Date Placeholder 3">
            <a:extLst>
              <a:ext uri="{FF2B5EF4-FFF2-40B4-BE49-F238E27FC236}">
                <a16:creationId xmlns:a16="http://schemas.microsoft.com/office/drawing/2014/main" id="{2790B836-B4D7-6D42-A1E6-DE3B6E64D09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151642365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0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8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7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0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0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0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50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0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0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6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50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7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0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213" grpId="0" autoUpdateAnimBg="0"/>
      <p:bldP spid="50215" grpId="0" autoUpdateAnimBg="0"/>
      <p:bldP spid="50216" grpId="0" autoUpdateAnimBg="0"/>
      <p:bldP spid="50217" grpId="0" autoUpdateAnimBg="0"/>
      <p:bldP spid="50218" grpId="0" autoUpdateAnimBg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294DC1F2-50A8-7D4B-9DF3-7EE475DB30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4850" y="-15875"/>
            <a:ext cx="7772400" cy="1600200"/>
          </a:xfrm>
        </p:spPr>
        <p:txBody>
          <a:bodyPr/>
          <a:lstStyle/>
          <a:p>
            <a:r>
              <a:rPr lang="en-US" altLang="en-US" sz="3200" dirty="0">
                <a:latin typeface="+mj-lt"/>
              </a:rPr>
              <a:t>Supervised Classification</a:t>
            </a:r>
          </a:p>
        </p:txBody>
      </p:sp>
      <p:grpSp>
        <p:nvGrpSpPr>
          <p:cNvPr id="51203" name="Group 3">
            <a:extLst>
              <a:ext uri="{FF2B5EF4-FFF2-40B4-BE49-F238E27FC236}">
                <a16:creationId xmlns:a16="http://schemas.microsoft.com/office/drawing/2014/main" id="{6E13C223-CBCE-5140-BACD-F6E19E7F9D92}"/>
              </a:ext>
            </a:extLst>
          </p:cNvPr>
          <p:cNvGrpSpPr>
            <a:grpSpLocks/>
          </p:cNvGrpSpPr>
          <p:nvPr/>
        </p:nvGrpSpPr>
        <p:grpSpPr bwMode="auto">
          <a:xfrm>
            <a:off x="6702425" y="2132013"/>
            <a:ext cx="1970088" cy="2503487"/>
            <a:chOff x="4222" y="1397"/>
            <a:chExt cx="1187" cy="1517"/>
          </a:xfrm>
        </p:grpSpPr>
        <p:sp>
          <p:nvSpPr>
            <p:cNvPr id="51204" name="Freeform 4">
              <a:extLst>
                <a:ext uri="{FF2B5EF4-FFF2-40B4-BE49-F238E27FC236}">
                  <a16:creationId xmlns:a16="http://schemas.microsoft.com/office/drawing/2014/main" id="{A50DD622-32DD-1F4E-A411-EE209BDF7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8" y="1482"/>
              <a:ext cx="737" cy="371"/>
            </a:xfrm>
            <a:custGeom>
              <a:avLst/>
              <a:gdLst>
                <a:gd name="T0" fmla="*/ 103 w 737"/>
                <a:gd name="T1" fmla="*/ 0 h 371"/>
                <a:gd name="T2" fmla="*/ 103 w 737"/>
                <a:gd name="T3" fmla="*/ 183 h 371"/>
                <a:gd name="T4" fmla="*/ 0 w 737"/>
                <a:gd name="T5" fmla="*/ 183 h 371"/>
                <a:gd name="T6" fmla="*/ 0 w 737"/>
                <a:gd name="T7" fmla="*/ 280 h 371"/>
                <a:gd name="T8" fmla="*/ 212 w 737"/>
                <a:gd name="T9" fmla="*/ 280 h 371"/>
                <a:gd name="T10" fmla="*/ 212 w 737"/>
                <a:gd name="T11" fmla="*/ 371 h 371"/>
                <a:gd name="T12" fmla="*/ 417 w 737"/>
                <a:gd name="T13" fmla="*/ 371 h 371"/>
                <a:gd name="T14" fmla="*/ 417 w 737"/>
                <a:gd name="T15" fmla="*/ 183 h 371"/>
                <a:gd name="T16" fmla="*/ 525 w 737"/>
                <a:gd name="T17" fmla="*/ 183 h 371"/>
                <a:gd name="T18" fmla="*/ 525 w 737"/>
                <a:gd name="T19" fmla="*/ 280 h 371"/>
                <a:gd name="T20" fmla="*/ 737 w 737"/>
                <a:gd name="T21" fmla="*/ 280 h 371"/>
                <a:gd name="T22" fmla="*/ 737 w 737"/>
                <a:gd name="T23" fmla="*/ 92 h 371"/>
                <a:gd name="T24" fmla="*/ 628 w 737"/>
                <a:gd name="T25" fmla="*/ 92 h 371"/>
                <a:gd name="T26" fmla="*/ 628 w 737"/>
                <a:gd name="T27" fmla="*/ 0 h 371"/>
                <a:gd name="T28" fmla="*/ 103 w 737"/>
                <a:gd name="T2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7" h="371">
                  <a:moveTo>
                    <a:pt x="103" y="0"/>
                  </a:moveTo>
                  <a:lnTo>
                    <a:pt x="103" y="183"/>
                  </a:lnTo>
                  <a:lnTo>
                    <a:pt x="0" y="183"/>
                  </a:lnTo>
                  <a:lnTo>
                    <a:pt x="0" y="280"/>
                  </a:lnTo>
                  <a:lnTo>
                    <a:pt x="212" y="280"/>
                  </a:lnTo>
                  <a:lnTo>
                    <a:pt x="212" y="371"/>
                  </a:lnTo>
                  <a:lnTo>
                    <a:pt x="417" y="371"/>
                  </a:lnTo>
                  <a:lnTo>
                    <a:pt x="417" y="183"/>
                  </a:lnTo>
                  <a:lnTo>
                    <a:pt x="525" y="183"/>
                  </a:lnTo>
                  <a:lnTo>
                    <a:pt x="525" y="280"/>
                  </a:lnTo>
                  <a:lnTo>
                    <a:pt x="737" y="280"/>
                  </a:lnTo>
                  <a:lnTo>
                    <a:pt x="737" y="92"/>
                  </a:lnTo>
                  <a:lnTo>
                    <a:pt x="628" y="92"/>
                  </a:lnTo>
                  <a:lnTo>
                    <a:pt x="628" y="0"/>
                  </a:lnTo>
                  <a:lnTo>
                    <a:pt x="103" y="0"/>
                  </a:lnTo>
                  <a:close/>
                </a:path>
              </a:pathLst>
            </a:cu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5" name="Rectangle 5">
              <a:extLst>
                <a:ext uri="{FF2B5EF4-FFF2-40B4-BE49-F238E27FC236}">
                  <a16:creationId xmlns:a16="http://schemas.microsoft.com/office/drawing/2014/main" id="{8E7A154E-0E34-FA4F-B38D-F6A966EAE3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1482"/>
              <a:ext cx="114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6" name="Rectangle 6">
              <a:extLst>
                <a:ext uri="{FF2B5EF4-FFF2-40B4-BE49-F238E27FC236}">
                  <a16:creationId xmlns:a16="http://schemas.microsoft.com/office/drawing/2014/main" id="{2B7D8F94-545D-F34B-B331-964524772A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482"/>
              <a:ext cx="6" cy="9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7" name="Rectangle 7">
              <a:extLst>
                <a:ext uri="{FF2B5EF4-FFF2-40B4-BE49-F238E27FC236}">
                  <a16:creationId xmlns:a16="http://schemas.microsoft.com/office/drawing/2014/main" id="{E9F293FD-4476-FF4B-8BF6-B08E1B2CC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482"/>
              <a:ext cx="582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8" name="Rectangle 8">
              <a:extLst>
                <a:ext uri="{FF2B5EF4-FFF2-40B4-BE49-F238E27FC236}">
                  <a16:creationId xmlns:a16="http://schemas.microsoft.com/office/drawing/2014/main" id="{E88C6876-4F05-BE45-819A-3BAA8832BE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671"/>
              <a:ext cx="582" cy="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09" name="Rectangle 9">
              <a:extLst>
                <a:ext uri="{FF2B5EF4-FFF2-40B4-BE49-F238E27FC236}">
                  <a16:creationId xmlns:a16="http://schemas.microsoft.com/office/drawing/2014/main" id="{0AB39BBA-274D-6747-A121-97B7C5953A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574"/>
              <a:ext cx="6" cy="1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0" name="Rectangle 10">
              <a:extLst>
                <a:ext uri="{FF2B5EF4-FFF2-40B4-BE49-F238E27FC236}">
                  <a16:creationId xmlns:a16="http://schemas.microsoft.com/office/drawing/2014/main" id="{66C38457-0E4F-EB47-B157-763CF71441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671"/>
              <a:ext cx="6" cy="9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1" name="Rectangle 11">
              <a:extLst>
                <a:ext uri="{FF2B5EF4-FFF2-40B4-BE49-F238E27FC236}">
                  <a16:creationId xmlns:a16="http://schemas.microsoft.com/office/drawing/2014/main" id="{D0BD9A7D-A900-1E4E-A8CE-FBCDA0F5B7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671"/>
              <a:ext cx="582" cy="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2" name="Rectangle 12">
              <a:extLst>
                <a:ext uri="{FF2B5EF4-FFF2-40B4-BE49-F238E27FC236}">
                  <a16:creationId xmlns:a16="http://schemas.microsoft.com/office/drawing/2014/main" id="{D0DF7B76-8F0D-7E44-B230-609D9FA2BE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865"/>
              <a:ext cx="6" cy="9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3" name="Rectangle 13">
              <a:extLst>
                <a:ext uri="{FF2B5EF4-FFF2-40B4-BE49-F238E27FC236}">
                  <a16:creationId xmlns:a16="http://schemas.microsoft.com/office/drawing/2014/main" id="{45FEA061-1235-594B-89A1-82B363A7D3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865"/>
              <a:ext cx="582" cy="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4" name="Rectangle 14">
              <a:extLst>
                <a:ext uri="{FF2B5EF4-FFF2-40B4-BE49-F238E27FC236}">
                  <a16:creationId xmlns:a16="http://schemas.microsoft.com/office/drawing/2014/main" id="{119849CB-D1E0-9D41-9A70-2FFE6C6AA2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053"/>
              <a:ext cx="582" cy="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5" name="Rectangle 15">
              <a:extLst>
                <a:ext uri="{FF2B5EF4-FFF2-40B4-BE49-F238E27FC236}">
                  <a16:creationId xmlns:a16="http://schemas.microsoft.com/office/drawing/2014/main" id="{C3A991BE-C7F2-EA45-A665-271DC5C2C4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956"/>
              <a:ext cx="6" cy="1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6" name="Rectangle 16">
              <a:extLst>
                <a:ext uri="{FF2B5EF4-FFF2-40B4-BE49-F238E27FC236}">
                  <a16:creationId xmlns:a16="http://schemas.microsoft.com/office/drawing/2014/main" id="{F1FA96F7-50BF-9640-BA21-6D2CECF78D0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053"/>
              <a:ext cx="6" cy="9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7" name="Rectangle 17">
              <a:extLst>
                <a:ext uri="{FF2B5EF4-FFF2-40B4-BE49-F238E27FC236}">
                  <a16:creationId xmlns:a16="http://schemas.microsoft.com/office/drawing/2014/main" id="{A649A9E5-A646-B840-892D-720479B9C1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2053"/>
              <a:ext cx="582" cy="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8" name="Rectangle 18">
              <a:extLst>
                <a:ext uri="{FF2B5EF4-FFF2-40B4-BE49-F238E27FC236}">
                  <a16:creationId xmlns:a16="http://schemas.microsoft.com/office/drawing/2014/main" id="{84EDA36B-C8C0-F14C-8230-C0E8AA1EFC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46" y="1482"/>
              <a:ext cx="109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19" name="Rectangle 19">
              <a:extLst>
                <a:ext uri="{FF2B5EF4-FFF2-40B4-BE49-F238E27FC236}">
                  <a16:creationId xmlns:a16="http://schemas.microsoft.com/office/drawing/2014/main" id="{DB71C97E-23EB-E74D-A646-EB795A9DFA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249" y="1482"/>
              <a:ext cx="114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0" name="Rectangle 20">
              <a:extLst>
                <a:ext uri="{FF2B5EF4-FFF2-40B4-BE49-F238E27FC236}">
                  <a16:creationId xmlns:a16="http://schemas.microsoft.com/office/drawing/2014/main" id="{7F5D865E-0F25-4348-BC54-D896DAE973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38" y="1482"/>
              <a:ext cx="114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1" name="Rectangle 21">
              <a:extLst>
                <a:ext uri="{FF2B5EF4-FFF2-40B4-BE49-F238E27FC236}">
                  <a16:creationId xmlns:a16="http://schemas.microsoft.com/office/drawing/2014/main" id="{DD55B435-CF58-9549-9409-016D6BBD3E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5" y="1482"/>
              <a:ext cx="108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2" name="Rectangle 22">
              <a:extLst>
                <a:ext uri="{FF2B5EF4-FFF2-40B4-BE49-F238E27FC236}">
                  <a16:creationId xmlns:a16="http://schemas.microsoft.com/office/drawing/2014/main" id="{BF3DE560-FF47-6B4C-9CA9-5A05D0D6E9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32" y="1482"/>
              <a:ext cx="109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3" name="Rectangle 23">
              <a:extLst>
                <a:ext uri="{FF2B5EF4-FFF2-40B4-BE49-F238E27FC236}">
                  <a16:creationId xmlns:a16="http://schemas.microsoft.com/office/drawing/2014/main" id="{CB2B890B-508C-4A4E-BB60-CC9FB98CA7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4" y="1482"/>
              <a:ext cx="114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4" name="Rectangle 24">
              <a:extLst>
                <a:ext uri="{FF2B5EF4-FFF2-40B4-BE49-F238E27FC236}">
                  <a16:creationId xmlns:a16="http://schemas.microsoft.com/office/drawing/2014/main" id="{D4EC7BF5-2600-9946-94FE-71EFA714DE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21" y="1482"/>
              <a:ext cx="109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5" name="Rectangle 25">
              <a:extLst>
                <a:ext uri="{FF2B5EF4-FFF2-40B4-BE49-F238E27FC236}">
                  <a16:creationId xmlns:a16="http://schemas.microsoft.com/office/drawing/2014/main" id="{F35F26FF-023D-234D-B154-1AF4887C6B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18" y="1482"/>
              <a:ext cx="109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6" name="Rectangle 26">
              <a:extLst>
                <a:ext uri="{FF2B5EF4-FFF2-40B4-BE49-F238E27FC236}">
                  <a16:creationId xmlns:a16="http://schemas.microsoft.com/office/drawing/2014/main" id="{5B1E33EA-5891-8546-BD7A-D5DDF0A75B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0" y="1482"/>
              <a:ext cx="114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7" name="Rectangle 27">
              <a:extLst>
                <a:ext uri="{FF2B5EF4-FFF2-40B4-BE49-F238E27FC236}">
                  <a16:creationId xmlns:a16="http://schemas.microsoft.com/office/drawing/2014/main" id="{7443A55C-E8B0-9F4E-84C0-CEA73BBC531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7" y="1482"/>
              <a:ext cx="109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8" name="Rectangle 28">
              <a:extLst>
                <a:ext uri="{FF2B5EF4-FFF2-40B4-BE49-F238E27FC236}">
                  <a16:creationId xmlns:a16="http://schemas.microsoft.com/office/drawing/2014/main" id="{E7782E7B-8D89-F940-B089-05A2DCB8F9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321"/>
              <a:ext cx="582" cy="5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29" name="Rectangle 29">
              <a:extLst>
                <a:ext uri="{FF2B5EF4-FFF2-40B4-BE49-F238E27FC236}">
                  <a16:creationId xmlns:a16="http://schemas.microsoft.com/office/drawing/2014/main" id="{14ECDE6C-9B07-4640-8DC5-306022C205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224"/>
              <a:ext cx="5" cy="1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0" name="Rectangle 30">
              <a:extLst>
                <a:ext uri="{FF2B5EF4-FFF2-40B4-BE49-F238E27FC236}">
                  <a16:creationId xmlns:a16="http://schemas.microsoft.com/office/drawing/2014/main" id="{EE079084-B283-CB46-8BA7-F0C0160956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321"/>
              <a:ext cx="5" cy="9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1" name="Rectangle 31">
              <a:extLst>
                <a:ext uri="{FF2B5EF4-FFF2-40B4-BE49-F238E27FC236}">
                  <a16:creationId xmlns:a16="http://schemas.microsoft.com/office/drawing/2014/main" id="{3F22A2B7-F6E1-E440-A6F5-3BB66F38FA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412"/>
              <a:ext cx="5" cy="10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2" name="Rectangle 32">
              <a:extLst>
                <a:ext uri="{FF2B5EF4-FFF2-40B4-BE49-F238E27FC236}">
                  <a16:creationId xmlns:a16="http://schemas.microsoft.com/office/drawing/2014/main" id="{AC216AAF-E886-6147-BF5A-0CA3D8DF9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691"/>
              <a:ext cx="582" cy="6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3" name="Rectangle 33">
              <a:extLst>
                <a:ext uri="{FF2B5EF4-FFF2-40B4-BE49-F238E27FC236}">
                  <a16:creationId xmlns:a16="http://schemas.microsoft.com/office/drawing/2014/main" id="{4D0CB1D8-8407-7745-92D0-376E6692F3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595"/>
              <a:ext cx="5" cy="1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4" name="Rectangle 34">
              <a:extLst>
                <a:ext uri="{FF2B5EF4-FFF2-40B4-BE49-F238E27FC236}">
                  <a16:creationId xmlns:a16="http://schemas.microsoft.com/office/drawing/2014/main" id="{01559A13-DB80-164F-87E5-D027DAB1F5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691"/>
              <a:ext cx="5" cy="97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5" name="Rectangle 35">
              <a:extLst>
                <a:ext uri="{FF2B5EF4-FFF2-40B4-BE49-F238E27FC236}">
                  <a16:creationId xmlns:a16="http://schemas.microsoft.com/office/drawing/2014/main" id="{8820BF42-F06B-6B43-ABE2-994165BF29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2" y="2783"/>
              <a:ext cx="5" cy="102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6" name="Rectangle 36">
              <a:extLst>
                <a:ext uri="{FF2B5EF4-FFF2-40B4-BE49-F238E27FC236}">
                  <a16:creationId xmlns:a16="http://schemas.microsoft.com/office/drawing/2014/main" id="{5BADC07F-A2BF-F046-A9C0-0D0FA55569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82" cy="1511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7" name="Rectangle 37">
              <a:extLst>
                <a:ext uri="{FF2B5EF4-FFF2-40B4-BE49-F238E27FC236}">
                  <a16:creationId xmlns:a16="http://schemas.microsoft.com/office/drawing/2014/main" id="{CE81FEC0-BA5C-AB4E-BAFA-3C78062076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471"/>
            </a:xfrm>
            <a:prstGeom prst="rect">
              <a:avLst/>
            </a:prstGeom>
            <a:solidFill>
              <a:srgbClr val="FFFFC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8" name="Rectangle 38">
              <a:extLst>
                <a:ext uri="{FF2B5EF4-FFF2-40B4-BE49-F238E27FC236}">
                  <a16:creationId xmlns:a16="http://schemas.microsoft.com/office/drawing/2014/main" id="{5FD603CA-2848-7B45-AE5B-8B840493A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442"/>
            </a:xfrm>
            <a:prstGeom prst="rect">
              <a:avLst/>
            </a:prstGeom>
            <a:solidFill>
              <a:srgbClr val="FFFFC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39" name="Rectangle 39">
              <a:extLst>
                <a:ext uri="{FF2B5EF4-FFF2-40B4-BE49-F238E27FC236}">
                  <a16:creationId xmlns:a16="http://schemas.microsoft.com/office/drawing/2014/main" id="{4B32E705-AEA2-0C43-9E6E-AF2D92333E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414"/>
            </a:xfrm>
            <a:prstGeom prst="rect">
              <a:avLst/>
            </a:prstGeom>
            <a:solidFill>
              <a:srgbClr val="FFFFC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0" name="Rectangle 40">
              <a:extLst>
                <a:ext uri="{FF2B5EF4-FFF2-40B4-BE49-F238E27FC236}">
                  <a16:creationId xmlns:a16="http://schemas.microsoft.com/office/drawing/2014/main" id="{E1375FDB-592F-464C-B7A3-B3B6C755C6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385"/>
            </a:xfrm>
            <a:prstGeom prst="rect">
              <a:avLst/>
            </a:prstGeom>
            <a:solidFill>
              <a:srgbClr val="FFFFD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1" name="Rectangle 41">
              <a:extLst>
                <a:ext uri="{FF2B5EF4-FFF2-40B4-BE49-F238E27FC236}">
                  <a16:creationId xmlns:a16="http://schemas.microsoft.com/office/drawing/2014/main" id="{ABFF96BD-E42C-9541-9E65-166B355D7B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357"/>
            </a:xfrm>
            <a:prstGeom prst="rect">
              <a:avLst/>
            </a:prstGeom>
            <a:solidFill>
              <a:srgbClr val="FFFFD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2" name="Rectangle 42">
              <a:extLst>
                <a:ext uri="{FF2B5EF4-FFF2-40B4-BE49-F238E27FC236}">
                  <a16:creationId xmlns:a16="http://schemas.microsoft.com/office/drawing/2014/main" id="{65728EE6-70FF-224B-A50D-73C5377C14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328"/>
            </a:xfrm>
            <a:prstGeom prst="rect">
              <a:avLst/>
            </a:prstGeom>
            <a:solidFill>
              <a:srgbClr val="FFFF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3" name="Rectangle 43">
              <a:extLst>
                <a:ext uri="{FF2B5EF4-FFF2-40B4-BE49-F238E27FC236}">
                  <a16:creationId xmlns:a16="http://schemas.microsoft.com/office/drawing/2014/main" id="{C6AD6CED-6A2C-9C4B-96A4-B5E7E1820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294"/>
            </a:xfrm>
            <a:prstGeom prst="rect">
              <a:avLst/>
            </a:prstGeom>
            <a:solidFill>
              <a:srgbClr val="FFFFD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4" name="Rectangle 44">
              <a:extLst>
                <a:ext uri="{FF2B5EF4-FFF2-40B4-BE49-F238E27FC236}">
                  <a16:creationId xmlns:a16="http://schemas.microsoft.com/office/drawing/2014/main" id="{BF795C6E-2FCE-6B41-B640-81D8BDAF6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266"/>
            </a:xfrm>
            <a:prstGeom prst="rect">
              <a:avLst/>
            </a:prstGeom>
            <a:solidFill>
              <a:srgbClr val="FFFFD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5" name="Rectangle 45">
              <a:extLst>
                <a:ext uri="{FF2B5EF4-FFF2-40B4-BE49-F238E27FC236}">
                  <a16:creationId xmlns:a16="http://schemas.microsoft.com/office/drawing/2014/main" id="{1E89D8D0-485D-D542-8964-7BC949DE2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237"/>
            </a:xfrm>
            <a:prstGeom prst="rect">
              <a:avLst/>
            </a:prstGeom>
            <a:solidFill>
              <a:srgbClr val="FFFFD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6" name="Rectangle 46">
              <a:extLst>
                <a:ext uri="{FF2B5EF4-FFF2-40B4-BE49-F238E27FC236}">
                  <a16:creationId xmlns:a16="http://schemas.microsoft.com/office/drawing/2014/main" id="{344F93EE-2EE8-9B4B-B8FA-1A7312D4E2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209"/>
            </a:xfrm>
            <a:prstGeom prst="rect">
              <a:avLst/>
            </a:prstGeom>
            <a:solidFill>
              <a:srgbClr val="FFFFD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7" name="Rectangle 47">
              <a:extLst>
                <a:ext uri="{FF2B5EF4-FFF2-40B4-BE49-F238E27FC236}">
                  <a16:creationId xmlns:a16="http://schemas.microsoft.com/office/drawing/2014/main" id="{318974BE-B9C2-2140-A6C2-139B2E755CF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180"/>
            </a:xfrm>
            <a:prstGeom prst="rect">
              <a:avLst/>
            </a:prstGeom>
            <a:solidFill>
              <a:srgbClr val="FFFF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8" name="Rectangle 48">
              <a:extLst>
                <a:ext uri="{FF2B5EF4-FFF2-40B4-BE49-F238E27FC236}">
                  <a16:creationId xmlns:a16="http://schemas.microsoft.com/office/drawing/2014/main" id="{C5B0461C-77FB-A74A-AD48-3984723CE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152"/>
            </a:xfrm>
            <a:prstGeom prst="rect">
              <a:avLst/>
            </a:prstGeom>
            <a:solidFill>
              <a:srgbClr val="FFFF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49" name="Rectangle 49">
              <a:extLst>
                <a:ext uri="{FF2B5EF4-FFF2-40B4-BE49-F238E27FC236}">
                  <a16:creationId xmlns:a16="http://schemas.microsoft.com/office/drawing/2014/main" id="{2921F99F-50D8-124D-ACEE-DBC26132F3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123"/>
            </a:xfrm>
            <a:prstGeom prst="rect">
              <a:avLst/>
            </a:prstGeom>
            <a:solidFill>
              <a:srgbClr val="FFFF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0" name="Rectangle 50">
              <a:extLst>
                <a:ext uri="{FF2B5EF4-FFF2-40B4-BE49-F238E27FC236}">
                  <a16:creationId xmlns:a16="http://schemas.microsoft.com/office/drawing/2014/main" id="{4241019A-795E-E240-BA8A-4A4878F2D2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095"/>
            </a:xfrm>
            <a:prstGeom prst="rect">
              <a:avLst/>
            </a:prstGeom>
            <a:solidFill>
              <a:srgbClr val="FFFFD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1" name="Rectangle 51">
              <a:extLst>
                <a:ext uri="{FF2B5EF4-FFF2-40B4-BE49-F238E27FC236}">
                  <a16:creationId xmlns:a16="http://schemas.microsoft.com/office/drawing/2014/main" id="{FE9FFF39-9577-A349-8630-2519E2BE7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066"/>
            </a:xfrm>
            <a:prstGeom prst="rect">
              <a:avLst/>
            </a:prstGeom>
            <a:solidFill>
              <a:srgbClr val="FFFFD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2" name="Rectangle 52">
              <a:extLst>
                <a:ext uri="{FF2B5EF4-FFF2-40B4-BE49-F238E27FC236}">
                  <a16:creationId xmlns:a16="http://schemas.microsoft.com/office/drawing/2014/main" id="{79B64263-275C-CC4F-AAC1-EA1B05DC8E0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038"/>
            </a:xfrm>
            <a:prstGeom prst="rect">
              <a:avLst/>
            </a:prstGeom>
            <a:solidFill>
              <a:srgbClr val="FFFF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3" name="Rectangle 53">
              <a:extLst>
                <a:ext uri="{FF2B5EF4-FFF2-40B4-BE49-F238E27FC236}">
                  <a16:creationId xmlns:a16="http://schemas.microsoft.com/office/drawing/2014/main" id="{0473F501-7A26-EB40-9818-8D94BC5DE9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1009"/>
            </a:xfrm>
            <a:prstGeom prst="rect">
              <a:avLst/>
            </a:prstGeom>
            <a:solidFill>
              <a:srgbClr val="FFFF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4" name="Rectangle 54">
              <a:extLst>
                <a:ext uri="{FF2B5EF4-FFF2-40B4-BE49-F238E27FC236}">
                  <a16:creationId xmlns:a16="http://schemas.microsoft.com/office/drawing/2014/main" id="{8C4B3540-944E-7641-971F-23802EC2A3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981"/>
            </a:xfrm>
            <a:prstGeom prst="rect">
              <a:avLst/>
            </a:prstGeom>
            <a:solidFill>
              <a:srgbClr val="FFFFD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5" name="Rectangle 55">
              <a:extLst>
                <a:ext uri="{FF2B5EF4-FFF2-40B4-BE49-F238E27FC236}">
                  <a16:creationId xmlns:a16="http://schemas.microsoft.com/office/drawing/2014/main" id="{BF638A37-6C68-0C4E-9888-E879F2352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952"/>
            </a:xfrm>
            <a:prstGeom prst="rect">
              <a:avLst/>
            </a:prstGeom>
            <a:solidFill>
              <a:srgbClr val="FFFF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6" name="Rectangle 56">
              <a:extLst>
                <a:ext uri="{FF2B5EF4-FFF2-40B4-BE49-F238E27FC236}">
                  <a16:creationId xmlns:a16="http://schemas.microsoft.com/office/drawing/2014/main" id="{0F2F7400-414D-1F4A-A07C-7C056A4F8BC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918"/>
            </a:xfrm>
            <a:prstGeom prst="rect">
              <a:avLst/>
            </a:prstGeom>
            <a:solidFill>
              <a:srgbClr val="FFFF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7" name="Rectangle 57">
              <a:extLst>
                <a:ext uri="{FF2B5EF4-FFF2-40B4-BE49-F238E27FC236}">
                  <a16:creationId xmlns:a16="http://schemas.microsoft.com/office/drawing/2014/main" id="{749256E5-F588-F04C-9619-6079B60EA5C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889"/>
            </a:xfrm>
            <a:prstGeom prst="rect">
              <a:avLst/>
            </a:prstGeom>
            <a:solidFill>
              <a:srgbClr val="FFFFE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8" name="Rectangle 58">
              <a:extLst>
                <a:ext uri="{FF2B5EF4-FFF2-40B4-BE49-F238E27FC236}">
                  <a16:creationId xmlns:a16="http://schemas.microsoft.com/office/drawing/2014/main" id="{09FE00E5-9F2C-A045-B50D-3971ED229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861"/>
            </a:xfrm>
            <a:prstGeom prst="rect">
              <a:avLst/>
            </a:prstGeom>
            <a:solidFill>
              <a:srgbClr val="FFFF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59" name="Rectangle 59">
              <a:extLst>
                <a:ext uri="{FF2B5EF4-FFF2-40B4-BE49-F238E27FC236}">
                  <a16:creationId xmlns:a16="http://schemas.microsoft.com/office/drawing/2014/main" id="{C1E56CC4-E6EC-4540-A0BB-76A93CDA183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832"/>
            </a:xfrm>
            <a:prstGeom prst="rect">
              <a:avLst/>
            </a:prstGeom>
            <a:solidFill>
              <a:srgbClr val="FFFF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0" name="Rectangle 60">
              <a:extLst>
                <a:ext uri="{FF2B5EF4-FFF2-40B4-BE49-F238E27FC236}">
                  <a16:creationId xmlns:a16="http://schemas.microsoft.com/office/drawing/2014/main" id="{CBCDE159-4ADA-B642-9DA0-A151AD37CD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804"/>
            </a:xfrm>
            <a:prstGeom prst="rect">
              <a:avLst/>
            </a:prstGeom>
            <a:solidFill>
              <a:srgbClr val="FFFFE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1" name="Rectangle 61">
              <a:extLst>
                <a:ext uri="{FF2B5EF4-FFF2-40B4-BE49-F238E27FC236}">
                  <a16:creationId xmlns:a16="http://schemas.microsoft.com/office/drawing/2014/main" id="{B195966A-FE22-4D48-B005-0FEE866244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3"/>
              <a:ext cx="1170" cy="775"/>
            </a:xfrm>
            <a:prstGeom prst="rect">
              <a:avLst/>
            </a:prstGeom>
            <a:solidFill>
              <a:srgbClr val="FFFFE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2" name="Rectangle 62">
              <a:extLst>
                <a:ext uri="{FF2B5EF4-FFF2-40B4-BE49-F238E27FC236}">
                  <a16:creationId xmlns:a16="http://schemas.microsoft.com/office/drawing/2014/main" id="{965F4853-9231-2D4B-AF5C-D101AE3156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742"/>
            </a:xfrm>
            <a:prstGeom prst="rect">
              <a:avLst/>
            </a:prstGeom>
            <a:solidFill>
              <a:srgbClr val="FFFFE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3" name="Rectangle 63">
              <a:extLst>
                <a:ext uri="{FF2B5EF4-FFF2-40B4-BE49-F238E27FC236}">
                  <a16:creationId xmlns:a16="http://schemas.microsoft.com/office/drawing/2014/main" id="{56ECB11F-8D38-074B-8D14-2A643C1507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713"/>
            </a:xfrm>
            <a:prstGeom prst="rect">
              <a:avLst/>
            </a:prstGeom>
            <a:solidFill>
              <a:srgbClr val="FFFF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4" name="Rectangle 64">
              <a:extLst>
                <a:ext uri="{FF2B5EF4-FFF2-40B4-BE49-F238E27FC236}">
                  <a16:creationId xmlns:a16="http://schemas.microsoft.com/office/drawing/2014/main" id="{1930A21D-BE1A-1E43-97FC-F46B2A4087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685"/>
            </a:xfrm>
            <a:prstGeom prst="rect">
              <a:avLst/>
            </a:prstGeom>
            <a:solidFill>
              <a:srgbClr val="FFFF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5" name="Rectangle 65">
              <a:extLst>
                <a:ext uri="{FF2B5EF4-FFF2-40B4-BE49-F238E27FC236}">
                  <a16:creationId xmlns:a16="http://schemas.microsoft.com/office/drawing/2014/main" id="{BB0BDBBB-342C-6048-B872-F5710B7D2B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656"/>
            </a:xfrm>
            <a:prstGeom prst="rect">
              <a:avLst/>
            </a:prstGeom>
            <a:solidFill>
              <a:srgbClr val="FFFF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6" name="Rectangle 66">
              <a:extLst>
                <a:ext uri="{FF2B5EF4-FFF2-40B4-BE49-F238E27FC236}">
                  <a16:creationId xmlns:a16="http://schemas.microsoft.com/office/drawing/2014/main" id="{2FB32752-472F-764B-9632-B7A5CC965B7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628"/>
            </a:xfrm>
            <a:prstGeom prst="rect">
              <a:avLst/>
            </a:prstGeom>
            <a:solidFill>
              <a:srgbClr val="FFFF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7" name="Rectangle 67">
              <a:extLst>
                <a:ext uri="{FF2B5EF4-FFF2-40B4-BE49-F238E27FC236}">
                  <a16:creationId xmlns:a16="http://schemas.microsoft.com/office/drawing/2014/main" id="{218796CA-84DD-354A-8DEF-88370816A8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599"/>
            </a:xfrm>
            <a:prstGeom prst="rect">
              <a:avLst/>
            </a:pr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8" name="Rectangle 68">
              <a:extLst>
                <a:ext uri="{FF2B5EF4-FFF2-40B4-BE49-F238E27FC236}">
                  <a16:creationId xmlns:a16="http://schemas.microsoft.com/office/drawing/2014/main" id="{F8E77862-6CD8-C143-98E1-87E34DD2F3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571"/>
            </a:xfrm>
            <a:prstGeom prst="rect">
              <a:avLst/>
            </a:prstGeom>
            <a:solidFill>
              <a:srgbClr val="FFFF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69" name="Rectangle 69">
              <a:extLst>
                <a:ext uri="{FF2B5EF4-FFF2-40B4-BE49-F238E27FC236}">
                  <a16:creationId xmlns:a16="http://schemas.microsoft.com/office/drawing/2014/main" id="{A0F53E9F-3D43-374A-A5EC-943796E8E7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536"/>
            </a:xfrm>
            <a:prstGeom prst="rect">
              <a:avLst/>
            </a:prstGeom>
            <a:solidFill>
              <a:srgbClr val="FFFF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0" name="Rectangle 70">
              <a:extLst>
                <a:ext uri="{FF2B5EF4-FFF2-40B4-BE49-F238E27FC236}">
                  <a16:creationId xmlns:a16="http://schemas.microsoft.com/office/drawing/2014/main" id="{F0CCBA97-BF1C-2C47-9EDC-A765F4C6D0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508"/>
            </a:xfrm>
            <a:prstGeom prst="rect">
              <a:avLst/>
            </a:prstGeom>
            <a:solidFill>
              <a:srgbClr val="FFFF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1" name="Rectangle 71">
              <a:extLst>
                <a:ext uri="{FF2B5EF4-FFF2-40B4-BE49-F238E27FC236}">
                  <a16:creationId xmlns:a16="http://schemas.microsoft.com/office/drawing/2014/main" id="{07F71183-922F-8C43-9A6D-989E0ED04F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479"/>
            </a:xfrm>
            <a:prstGeom prst="rect">
              <a:avLst/>
            </a:prstGeom>
            <a:solidFill>
              <a:srgbClr val="FFFF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2" name="Rectangle 72">
              <a:extLst>
                <a:ext uri="{FF2B5EF4-FFF2-40B4-BE49-F238E27FC236}">
                  <a16:creationId xmlns:a16="http://schemas.microsoft.com/office/drawing/2014/main" id="{2FE17F5A-163D-8845-8617-9A8FE34E62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451"/>
            </a:xfrm>
            <a:prstGeom prst="rect">
              <a:avLst/>
            </a:prstGeom>
            <a:solidFill>
              <a:srgbClr val="FFFF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3" name="Rectangle 73">
              <a:extLst>
                <a:ext uri="{FF2B5EF4-FFF2-40B4-BE49-F238E27FC236}">
                  <a16:creationId xmlns:a16="http://schemas.microsoft.com/office/drawing/2014/main" id="{51F9B808-C961-A94C-8F9E-621620611D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422"/>
            </a:xfrm>
            <a:prstGeom prst="rect">
              <a:avLst/>
            </a:prstGeom>
            <a:solidFill>
              <a:srgbClr val="FFFFF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4" name="Rectangle 74">
              <a:extLst>
                <a:ext uri="{FF2B5EF4-FFF2-40B4-BE49-F238E27FC236}">
                  <a16:creationId xmlns:a16="http://schemas.microsoft.com/office/drawing/2014/main" id="{F2AAB481-22B6-024F-8861-78CD252D82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394"/>
            </a:xfrm>
            <a:prstGeom prst="rect">
              <a:avLst/>
            </a:prstGeom>
            <a:solidFill>
              <a:srgbClr val="FFFFF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5" name="Rectangle 75">
              <a:extLst>
                <a:ext uri="{FF2B5EF4-FFF2-40B4-BE49-F238E27FC236}">
                  <a16:creationId xmlns:a16="http://schemas.microsoft.com/office/drawing/2014/main" id="{7E483735-2059-334A-93F5-606638E4F58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365"/>
            </a:xfrm>
            <a:prstGeom prst="rect">
              <a:avLst/>
            </a:prstGeom>
            <a:solidFill>
              <a:srgbClr val="FFFFF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6" name="Rectangle 76">
              <a:extLst>
                <a:ext uri="{FF2B5EF4-FFF2-40B4-BE49-F238E27FC236}">
                  <a16:creationId xmlns:a16="http://schemas.microsoft.com/office/drawing/2014/main" id="{3C55EC62-7F0F-044E-A8D7-F4E21805E6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337"/>
            </a:xfrm>
            <a:prstGeom prst="rect">
              <a:avLst/>
            </a:prstGeom>
            <a:solidFill>
              <a:srgbClr val="FFFFF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7" name="Rectangle 77">
              <a:extLst>
                <a:ext uri="{FF2B5EF4-FFF2-40B4-BE49-F238E27FC236}">
                  <a16:creationId xmlns:a16="http://schemas.microsoft.com/office/drawing/2014/main" id="{F1CC264C-6C8D-9A42-99C5-56260074C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308"/>
            </a:xfrm>
            <a:prstGeom prst="rect">
              <a:avLst/>
            </a:prstGeom>
            <a:solidFill>
              <a:srgbClr val="FFFF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8" name="Rectangle 78">
              <a:extLst>
                <a:ext uri="{FF2B5EF4-FFF2-40B4-BE49-F238E27FC236}">
                  <a16:creationId xmlns:a16="http://schemas.microsoft.com/office/drawing/2014/main" id="{AD011205-8911-5148-B3DD-09DFFE54F7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280"/>
            </a:xfrm>
            <a:prstGeom prst="rect">
              <a:avLst/>
            </a:prstGeom>
            <a:solidFill>
              <a:srgbClr val="FFFFF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79" name="Rectangle 79">
              <a:extLst>
                <a:ext uri="{FF2B5EF4-FFF2-40B4-BE49-F238E27FC236}">
                  <a16:creationId xmlns:a16="http://schemas.microsoft.com/office/drawing/2014/main" id="{3E2F9EFB-1BCD-E043-82FA-3E41DB57AB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251"/>
            </a:xfrm>
            <a:prstGeom prst="rect">
              <a:avLst/>
            </a:prstGeom>
            <a:solidFill>
              <a:srgbClr val="FFFFF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0" name="Rectangle 80">
              <a:extLst>
                <a:ext uri="{FF2B5EF4-FFF2-40B4-BE49-F238E27FC236}">
                  <a16:creationId xmlns:a16="http://schemas.microsoft.com/office/drawing/2014/main" id="{AFDFBA77-5213-E645-8F3B-A533795D6F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223"/>
            </a:xfrm>
            <a:prstGeom prst="rect">
              <a:avLst/>
            </a:prstGeom>
            <a:solidFill>
              <a:srgbClr val="FFFF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1" name="Rectangle 81">
              <a:extLst>
                <a:ext uri="{FF2B5EF4-FFF2-40B4-BE49-F238E27FC236}">
                  <a16:creationId xmlns:a16="http://schemas.microsoft.com/office/drawing/2014/main" id="{1F68BB38-E5EF-2645-A8CF-3EA2514F53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194"/>
            </a:xfrm>
            <a:prstGeom prst="rect">
              <a:avLst/>
            </a:prstGeom>
            <a:solidFill>
              <a:srgbClr val="FFFFF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2" name="Rectangle 82">
              <a:extLst>
                <a:ext uri="{FF2B5EF4-FFF2-40B4-BE49-F238E27FC236}">
                  <a16:creationId xmlns:a16="http://schemas.microsoft.com/office/drawing/2014/main" id="{4757E92E-FBDE-124C-A8ED-833F486AF6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160"/>
            </a:xfrm>
            <a:prstGeom prst="rect">
              <a:avLst/>
            </a:prstGeom>
            <a:solidFill>
              <a:srgbClr val="FFFF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3" name="Rectangle 83">
              <a:extLst>
                <a:ext uri="{FF2B5EF4-FFF2-40B4-BE49-F238E27FC236}">
                  <a16:creationId xmlns:a16="http://schemas.microsoft.com/office/drawing/2014/main" id="{D5C82E23-5A8E-1043-9245-C7278AABE7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131"/>
            </a:xfrm>
            <a:prstGeom prst="rect">
              <a:avLst/>
            </a:prstGeom>
            <a:solidFill>
              <a:srgbClr val="FFFFF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4" name="Rectangle 84">
              <a:extLst>
                <a:ext uri="{FF2B5EF4-FFF2-40B4-BE49-F238E27FC236}">
                  <a16:creationId xmlns:a16="http://schemas.microsoft.com/office/drawing/2014/main" id="{5FB90FEC-408D-584E-B935-BB925269FF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103"/>
            </a:xfrm>
            <a:prstGeom prst="rect">
              <a:avLst/>
            </a:prstGeom>
            <a:solidFill>
              <a:srgbClr val="FFFFF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5" name="Rectangle 85">
              <a:extLst>
                <a:ext uri="{FF2B5EF4-FFF2-40B4-BE49-F238E27FC236}">
                  <a16:creationId xmlns:a16="http://schemas.microsoft.com/office/drawing/2014/main" id="{A3CF595B-F4BD-8549-845B-AAE04DD915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74"/>
            </a:xfrm>
            <a:prstGeom prst="rect">
              <a:avLst/>
            </a:prstGeom>
            <a:solidFill>
              <a:srgbClr val="FFFF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6" name="Rectangle 86">
              <a:extLst>
                <a:ext uri="{FF2B5EF4-FFF2-40B4-BE49-F238E27FC236}">
                  <a16:creationId xmlns:a16="http://schemas.microsoft.com/office/drawing/2014/main" id="{543FEDAE-A43D-574A-AD2D-6D546DFE0C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46"/>
            </a:xfrm>
            <a:prstGeom prst="rect">
              <a:avLst/>
            </a:prstGeom>
            <a:solidFill>
              <a:srgbClr val="FFFF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7" name="Rectangle 87">
              <a:extLst>
                <a:ext uri="{FF2B5EF4-FFF2-40B4-BE49-F238E27FC236}">
                  <a16:creationId xmlns:a16="http://schemas.microsoft.com/office/drawing/2014/main" id="{F8575D79-A60D-AB42-9908-800D2A2F6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7" y="1408"/>
              <a:ext cx="1170" cy="1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8" name="Freeform 88">
              <a:extLst>
                <a:ext uri="{FF2B5EF4-FFF2-40B4-BE49-F238E27FC236}">
                  <a16:creationId xmlns:a16="http://schemas.microsoft.com/office/drawing/2014/main" id="{0EFDB789-7EF9-EF41-982F-5BDC17D8B3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397"/>
              <a:ext cx="1181" cy="1511"/>
            </a:xfrm>
            <a:custGeom>
              <a:avLst/>
              <a:gdLst>
                <a:gd name="T0" fmla="*/ 5 w 1181"/>
                <a:gd name="T1" fmla="*/ 1500 h 1511"/>
                <a:gd name="T2" fmla="*/ 1170 w 1181"/>
                <a:gd name="T3" fmla="*/ 1500 h 1511"/>
                <a:gd name="T4" fmla="*/ 1170 w 1181"/>
                <a:gd name="T5" fmla="*/ 11 h 1511"/>
                <a:gd name="T6" fmla="*/ 5 w 1181"/>
                <a:gd name="T7" fmla="*/ 11 h 1511"/>
                <a:gd name="T8" fmla="*/ 5 w 1181"/>
                <a:gd name="T9" fmla="*/ 0 h 1511"/>
                <a:gd name="T10" fmla="*/ 1181 w 1181"/>
                <a:gd name="T11" fmla="*/ 0 h 1511"/>
                <a:gd name="T12" fmla="*/ 1181 w 1181"/>
                <a:gd name="T13" fmla="*/ 1511 h 1511"/>
                <a:gd name="T14" fmla="*/ 0 w 1181"/>
                <a:gd name="T15" fmla="*/ 1511 h 1511"/>
                <a:gd name="T16" fmla="*/ 0 w 1181"/>
                <a:gd name="T17" fmla="*/ 1506 h 1511"/>
                <a:gd name="T18" fmla="*/ 5 w 1181"/>
                <a:gd name="T19" fmla="*/ 1500 h 15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81" h="1511">
                  <a:moveTo>
                    <a:pt x="5" y="1500"/>
                  </a:moveTo>
                  <a:lnTo>
                    <a:pt x="1170" y="1500"/>
                  </a:lnTo>
                  <a:lnTo>
                    <a:pt x="1170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1181" y="0"/>
                  </a:lnTo>
                  <a:lnTo>
                    <a:pt x="1181" y="1511"/>
                  </a:lnTo>
                  <a:lnTo>
                    <a:pt x="0" y="1511"/>
                  </a:lnTo>
                  <a:lnTo>
                    <a:pt x="0" y="1506"/>
                  </a:lnTo>
                  <a:lnTo>
                    <a:pt x="5" y="15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89" name="Freeform 89">
              <a:extLst>
                <a:ext uri="{FF2B5EF4-FFF2-40B4-BE49-F238E27FC236}">
                  <a16:creationId xmlns:a16="http://schemas.microsoft.com/office/drawing/2014/main" id="{E893EE45-EC93-9E47-A4E0-A8995D0603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1397"/>
              <a:ext cx="11" cy="1506"/>
            </a:xfrm>
            <a:custGeom>
              <a:avLst/>
              <a:gdLst>
                <a:gd name="T0" fmla="*/ 11 w 11"/>
                <a:gd name="T1" fmla="*/ 6 h 1506"/>
                <a:gd name="T2" fmla="*/ 11 w 11"/>
                <a:gd name="T3" fmla="*/ 1506 h 1506"/>
                <a:gd name="T4" fmla="*/ 0 w 11"/>
                <a:gd name="T5" fmla="*/ 1506 h 1506"/>
                <a:gd name="T6" fmla="*/ 0 w 11"/>
                <a:gd name="T7" fmla="*/ 0 h 1506"/>
                <a:gd name="T8" fmla="*/ 5 w 11"/>
                <a:gd name="T9" fmla="*/ 0 h 1506"/>
                <a:gd name="T10" fmla="*/ 11 w 11"/>
                <a:gd name="T11" fmla="*/ 6 h 15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506">
                  <a:moveTo>
                    <a:pt x="11" y="6"/>
                  </a:moveTo>
                  <a:lnTo>
                    <a:pt x="11" y="1506"/>
                  </a:lnTo>
                  <a:lnTo>
                    <a:pt x="0" y="1506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0" name="Rectangle 90">
              <a:extLst>
                <a:ext uri="{FF2B5EF4-FFF2-40B4-BE49-F238E27FC236}">
                  <a16:creationId xmlns:a16="http://schemas.microsoft.com/office/drawing/2014/main" id="{54017F8C-2870-BC41-8479-211C94C96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408"/>
              <a:ext cx="1164" cy="1495"/>
            </a:xfrm>
            <a:prstGeom prst="rect">
              <a:avLst/>
            </a:prstGeom>
            <a:solidFill>
              <a:srgbClr val="00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1" name="Freeform 91">
              <a:extLst>
                <a:ext uri="{FF2B5EF4-FFF2-40B4-BE49-F238E27FC236}">
                  <a16:creationId xmlns:a16="http://schemas.microsoft.com/office/drawing/2014/main" id="{CFDCE118-FABB-724A-9BBC-B84B89479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403"/>
              <a:ext cx="1170" cy="1500"/>
            </a:xfrm>
            <a:custGeom>
              <a:avLst/>
              <a:gdLst>
                <a:gd name="T0" fmla="*/ 6 w 1170"/>
                <a:gd name="T1" fmla="*/ 1488 h 1500"/>
                <a:gd name="T2" fmla="*/ 1159 w 1170"/>
                <a:gd name="T3" fmla="*/ 1488 h 1500"/>
                <a:gd name="T4" fmla="*/ 1159 w 1170"/>
                <a:gd name="T5" fmla="*/ 11 h 1500"/>
                <a:gd name="T6" fmla="*/ 6 w 1170"/>
                <a:gd name="T7" fmla="*/ 11 h 1500"/>
                <a:gd name="T8" fmla="*/ 6 w 1170"/>
                <a:gd name="T9" fmla="*/ 0 h 1500"/>
                <a:gd name="T10" fmla="*/ 1170 w 1170"/>
                <a:gd name="T11" fmla="*/ 0 h 1500"/>
                <a:gd name="T12" fmla="*/ 1170 w 1170"/>
                <a:gd name="T13" fmla="*/ 1500 h 1500"/>
                <a:gd name="T14" fmla="*/ 0 w 1170"/>
                <a:gd name="T15" fmla="*/ 1500 h 1500"/>
                <a:gd name="T16" fmla="*/ 0 w 1170"/>
                <a:gd name="T17" fmla="*/ 1494 h 1500"/>
                <a:gd name="T18" fmla="*/ 6 w 1170"/>
                <a:gd name="T19" fmla="*/ 1488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0" h="1500">
                  <a:moveTo>
                    <a:pt x="6" y="1488"/>
                  </a:moveTo>
                  <a:lnTo>
                    <a:pt x="1159" y="1488"/>
                  </a:lnTo>
                  <a:lnTo>
                    <a:pt x="1159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1170" y="0"/>
                  </a:lnTo>
                  <a:lnTo>
                    <a:pt x="1170" y="1500"/>
                  </a:lnTo>
                  <a:lnTo>
                    <a:pt x="0" y="1500"/>
                  </a:lnTo>
                  <a:lnTo>
                    <a:pt x="0" y="1494"/>
                  </a:lnTo>
                  <a:lnTo>
                    <a:pt x="6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2" name="Freeform 92">
              <a:extLst>
                <a:ext uri="{FF2B5EF4-FFF2-40B4-BE49-F238E27FC236}">
                  <a16:creationId xmlns:a16="http://schemas.microsoft.com/office/drawing/2014/main" id="{43759540-3231-5A4F-A78B-C7CB31A575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403"/>
              <a:ext cx="12" cy="1494"/>
            </a:xfrm>
            <a:custGeom>
              <a:avLst/>
              <a:gdLst>
                <a:gd name="T0" fmla="*/ 12 w 12"/>
                <a:gd name="T1" fmla="*/ 5 h 1494"/>
                <a:gd name="T2" fmla="*/ 12 w 12"/>
                <a:gd name="T3" fmla="*/ 1494 h 1494"/>
                <a:gd name="T4" fmla="*/ 0 w 12"/>
                <a:gd name="T5" fmla="*/ 1494 h 1494"/>
                <a:gd name="T6" fmla="*/ 0 w 12"/>
                <a:gd name="T7" fmla="*/ 0 h 1494"/>
                <a:gd name="T8" fmla="*/ 6 w 12"/>
                <a:gd name="T9" fmla="*/ 0 h 1494"/>
                <a:gd name="T10" fmla="*/ 12 w 12"/>
                <a:gd name="T11" fmla="*/ 5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94">
                  <a:moveTo>
                    <a:pt x="12" y="5"/>
                  </a:moveTo>
                  <a:lnTo>
                    <a:pt x="12" y="1494"/>
                  </a:lnTo>
                  <a:lnTo>
                    <a:pt x="0" y="149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3" name="Freeform 93">
              <a:extLst>
                <a:ext uri="{FF2B5EF4-FFF2-40B4-BE49-F238E27FC236}">
                  <a16:creationId xmlns:a16="http://schemas.microsoft.com/office/drawing/2014/main" id="{3997288B-5089-D145-97EB-14AB5740EE7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973"/>
              <a:ext cx="422" cy="924"/>
            </a:xfrm>
            <a:custGeom>
              <a:avLst/>
              <a:gdLst>
                <a:gd name="T0" fmla="*/ 0 w 422"/>
                <a:gd name="T1" fmla="*/ 0 h 924"/>
                <a:gd name="T2" fmla="*/ 211 w 422"/>
                <a:gd name="T3" fmla="*/ 0 h 924"/>
                <a:gd name="T4" fmla="*/ 211 w 422"/>
                <a:gd name="T5" fmla="*/ 91 h 924"/>
                <a:gd name="T6" fmla="*/ 320 w 422"/>
                <a:gd name="T7" fmla="*/ 91 h 924"/>
                <a:gd name="T8" fmla="*/ 320 w 422"/>
                <a:gd name="T9" fmla="*/ 188 h 924"/>
                <a:gd name="T10" fmla="*/ 422 w 422"/>
                <a:gd name="T11" fmla="*/ 188 h 924"/>
                <a:gd name="T12" fmla="*/ 422 w 422"/>
                <a:gd name="T13" fmla="*/ 371 h 924"/>
                <a:gd name="T14" fmla="*/ 320 w 422"/>
                <a:gd name="T15" fmla="*/ 371 h 924"/>
                <a:gd name="T16" fmla="*/ 320 w 422"/>
                <a:gd name="T17" fmla="*/ 650 h 924"/>
                <a:gd name="T18" fmla="*/ 211 w 422"/>
                <a:gd name="T19" fmla="*/ 650 h 924"/>
                <a:gd name="T20" fmla="*/ 211 w 422"/>
                <a:gd name="T21" fmla="*/ 741 h 924"/>
                <a:gd name="T22" fmla="*/ 109 w 422"/>
                <a:gd name="T23" fmla="*/ 741 h 924"/>
                <a:gd name="T24" fmla="*/ 109 w 422"/>
                <a:gd name="T25" fmla="*/ 924 h 924"/>
                <a:gd name="T26" fmla="*/ 0 w 422"/>
                <a:gd name="T27" fmla="*/ 924 h 924"/>
                <a:gd name="T28" fmla="*/ 0 w 422"/>
                <a:gd name="T29" fmla="*/ 0 h 9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422" h="924">
                  <a:moveTo>
                    <a:pt x="0" y="0"/>
                  </a:moveTo>
                  <a:lnTo>
                    <a:pt x="211" y="0"/>
                  </a:lnTo>
                  <a:lnTo>
                    <a:pt x="211" y="91"/>
                  </a:lnTo>
                  <a:lnTo>
                    <a:pt x="320" y="91"/>
                  </a:lnTo>
                  <a:lnTo>
                    <a:pt x="320" y="188"/>
                  </a:lnTo>
                  <a:lnTo>
                    <a:pt x="422" y="188"/>
                  </a:lnTo>
                  <a:lnTo>
                    <a:pt x="422" y="371"/>
                  </a:lnTo>
                  <a:lnTo>
                    <a:pt x="320" y="371"/>
                  </a:lnTo>
                  <a:lnTo>
                    <a:pt x="320" y="650"/>
                  </a:lnTo>
                  <a:lnTo>
                    <a:pt x="211" y="650"/>
                  </a:lnTo>
                  <a:lnTo>
                    <a:pt x="211" y="741"/>
                  </a:lnTo>
                  <a:lnTo>
                    <a:pt x="109" y="741"/>
                  </a:lnTo>
                  <a:lnTo>
                    <a:pt x="109" y="924"/>
                  </a:lnTo>
                  <a:lnTo>
                    <a:pt x="0" y="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4" name="Freeform 94">
              <a:extLst>
                <a:ext uri="{FF2B5EF4-FFF2-40B4-BE49-F238E27FC236}">
                  <a16:creationId xmlns:a16="http://schemas.microsoft.com/office/drawing/2014/main" id="{C5608421-199F-E04F-9703-3F07DD23A4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4" y="1408"/>
              <a:ext cx="736" cy="371"/>
            </a:xfrm>
            <a:custGeom>
              <a:avLst/>
              <a:gdLst>
                <a:gd name="T0" fmla="*/ 109 w 736"/>
                <a:gd name="T1" fmla="*/ 0 h 371"/>
                <a:gd name="T2" fmla="*/ 109 w 736"/>
                <a:gd name="T3" fmla="*/ 188 h 371"/>
                <a:gd name="T4" fmla="*/ 0 w 736"/>
                <a:gd name="T5" fmla="*/ 188 h 371"/>
                <a:gd name="T6" fmla="*/ 0 w 736"/>
                <a:gd name="T7" fmla="*/ 280 h 371"/>
                <a:gd name="T8" fmla="*/ 211 w 736"/>
                <a:gd name="T9" fmla="*/ 280 h 371"/>
                <a:gd name="T10" fmla="*/ 211 w 736"/>
                <a:gd name="T11" fmla="*/ 371 h 371"/>
                <a:gd name="T12" fmla="*/ 423 w 736"/>
                <a:gd name="T13" fmla="*/ 371 h 371"/>
                <a:gd name="T14" fmla="*/ 423 w 736"/>
                <a:gd name="T15" fmla="*/ 188 h 371"/>
                <a:gd name="T16" fmla="*/ 525 w 736"/>
                <a:gd name="T17" fmla="*/ 188 h 371"/>
                <a:gd name="T18" fmla="*/ 525 w 736"/>
                <a:gd name="T19" fmla="*/ 280 h 371"/>
                <a:gd name="T20" fmla="*/ 736 w 736"/>
                <a:gd name="T21" fmla="*/ 280 h 371"/>
                <a:gd name="T22" fmla="*/ 736 w 736"/>
                <a:gd name="T23" fmla="*/ 91 h 371"/>
                <a:gd name="T24" fmla="*/ 634 w 736"/>
                <a:gd name="T25" fmla="*/ 91 h 371"/>
                <a:gd name="T26" fmla="*/ 634 w 736"/>
                <a:gd name="T27" fmla="*/ 0 h 371"/>
                <a:gd name="T28" fmla="*/ 109 w 736"/>
                <a:gd name="T29" fmla="*/ 0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36" h="371">
                  <a:moveTo>
                    <a:pt x="109" y="0"/>
                  </a:moveTo>
                  <a:lnTo>
                    <a:pt x="109" y="188"/>
                  </a:lnTo>
                  <a:lnTo>
                    <a:pt x="0" y="188"/>
                  </a:lnTo>
                  <a:lnTo>
                    <a:pt x="0" y="280"/>
                  </a:lnTo>
                  <a:lnTo>
                    <a:pt x="211" y="280"/>
                  </a:lnTo>
                  <a:lnTo>
                    <a:pt x="211" y="371"/>
                  </a:lnTo>
                  <a:lnTo>
                    <a:pt x="423" y="371"/>
                  </a:lnTo>
                  <a:lnTo>
                    <a:pt x="423" y="188"/>
                  </a:lnTo>
                  <a:lnTo>
                    <a:pt x="525" y="188"/>
                  </a:lnTo>
                  <a:lnTo>
                    <a:pt x="525" y="280"/>
                  </a:lnTo>
                  <a:lnTo>
                    <a:pt x="736" y="280"/>
                  </a:lnTo>
                  <a:lnTo>
                    <a:pt x="736" y="91"/>
                  </a:lnTo>
                  <a:lnTo>
                    <a:pt x="634" y="91"/>
                  </a:lnTo>
                  <a:lnTo>
                    <a:pt x="634" y="0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5" name="Freeform 95">
              <a:extLst>
                <a:ext uri="{FF2B5EF4-FFF2-40B4-BE49-F238E27FC236}">
                  <a16:creationId xmlns:a16="http://schemas.microsoft.com/office/drawing/2014/main" id="{9531C3A7-DDAD-3040-B13B-45367F3FCC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5" y="2155"/>
              <a:ext cx="737" cy="742"/>
            </a:xfrm>
            <a:custGeom>
              <a:avLst/>
              <a:gdLst>
                <a:gd name="T0" fmla="*/ 737 w 737"/>
                <a:gd name="T1" fmla="*/ 92 h 742"/>
                <a:gd name="T2" fmla="*/ 628 w 737"/>
                <a:gd name="T3" fmla="*/ 92 h 742"/>
                <a:gd name="T4" fmla="*/ 628 w 737"/>
                <a:gd name="T5" fmla="*/ 0 h 742"/>
                <a:gd name="T6" fmla="*/ 423 w 737"/>
                <a:gd name="T7" fmla="*/ 0 h 742"/>
                <a:gd name="T8" fmla="*/ 423 w 737"/>
                <a:gd name="T9" fmla="*/ 92 h 742"/>
                <a:gd name="T10" fmla="*/ 314 w 737"/>
                <a:gd name="T11" fmla="*/ 92 h 742"/>
                <a:gd name="T12" fmla="*/ 314 w 737"/>
                <a:gd name="T13" fmla="*/ 183 h 742"/>
                <a:gd name="T14" fmla="*/ 212 w 737"/>
                <a:gd name="T15" fmla="*/ 183 h 742"/>
                <a:gd name="T16" fmla="*/ 212 w 737"/>
                <a:gd name="T17" fmla="*/ 280 h 742"/>
                <a:gd name="T18" fmla="*/ 423 w 737"/>
                <a:gd name="T19" fmla="*/ 280 h 742"/>
                <a:gd name="T20" fmla="*/ 423 w 737"/>
                <a:gd name="T21" fmla="*/ 371 h 742"/>
                <a:gd name="T22" fmla="*/ 314 w 737"/>
                <a:gd name="T23" fmla="*/ 371 h 742"/>
                <a:gd name="T24" fmla="*/ 314 w 737"/>
                <a:gd name="T25" fmla="*/ 462 h 742"/>
                <a:gd name="T26" fmla="*/ 212 w 737"/>
                <a:gd name="T27" fmla="*/ 462 h 742"/>
                <a:gd name="T28" fmla="*/ 212 w 737"/>
                <a:gd name="T29" fmla="*/ 559 h 742"/>
                <a:gd name="T30" fmla="*/ 0 w 737"/>
                <a:gd name="T31" fmla="*/ 559 h 742"/>
                <a:gd name="T32" fmla="*/ 0 w 737"/>
                <a:gd name="T33" fmla="*/ 651 h 742"/>
                <a:gd name="T34" fmla="*/ 314 w 737"/>
                <a:gd name="T35" fmla="*/ 651 h 742"/>
                <a:gd name="T36" fmla="*/ 314 w 737"/>
                <a:gd name="T37" fmla="*/ 742 h 742"/>
                <a:gd name="T38" fmla="*/ 525 w 737"/>
                <a:gd name="T39" fmla="*/ 742 h 742"/>
                <a:gd name="T40" fmla="*/ 525 w 737"/>
                <a:gd name="T41" fmla="*/ 651 h 742"/>
                <a:gd name="T42" fmla="*/ 628 w 737"/>
                <a:gd name="T43" fmla="*/ 651 h 742"/>
                <a:gd name="T44" fmla="*/ 628 w 737"/>
                <a:gd name="T45" fmla="*/ 559 h 742"/>
                <a:gd name="T46" fmla="*/ 525 w 737"/>
                <a:gd name="T47" fmla="*/ 559 h 742"/>
                <a:gd name="T48" fmla="*/ 525 w 737"/>
                <a:gd name="T49" fmla="*/ 462 h 742"/>
                <a:gd name="T50" fmla="*/ 737 w 737"/>
                <a:gd name="T51" fmla="*/ 462 h 742"/>
                <a:gd name="T52" fmla="*/ 737 w 737"/>
                <a:gd name="T53" fmla="*/ 92 h 7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737" h="742">
                  <a:moveTo>
                    <a:pt x="737" y="92"/>
                  </a:moveTo>
                  <a:lnTo>
                    <a:pt x="628" y="92"/>
                  </a:lnTo>
                  <a:lnTo>
                    <a:pt x="628" y="0"/>
                  </a:lnTo>
                  <a:lnTo>
                    <a:pt x="423" y="0"/>
                  </a:lnTo>
                  <a:lnTo>
                    <a:pt x="423" y="92"/>
                  </a:lnTo>
                  <a:lnTo>
                    <a:pt x="314" y="92"/>
                  </a:lnTo>
                  <a:lnTo>
                    <a:pt x="314" y="183"/>
                  </a:lnTo>
                  <a:lnTo>
                    <a:pt x="212" y="183"/>
                  </a:lnTo>
                  <a:lnTo>
                    <a:pt x="212" y="280"/>
                  </a:lnTo>
                  <a:lnTo>
                    <a:pt x="423" y="280"/>
                  </a:lnTo>
                  <a:lnTo>
                    <a:pt x="423" y="371"/>
                  </a:lnTo>
                  <a:lnTo>
                    <a:pt x="314" y="371"/>
                  </a:lnTo>
                  <a:lnTo>
                    <a:pt x="314" y="462"/>
                  </a:lnTo>
                  <a:lnTo>
                    <a:pt x="212" y="462"/>
                  </a:lnTo>
                  <a:lnTo>
                    <a:pt x="212" y="559"/>
                  </a:lnTo>
                  <a:lnTo>
                    <a:pt x="0" y="559"/>
                  </a:lnTo>
                  <a:lnTo>
                    <a:pt x="0" y="651"/>
                  </a:lnTo>
                  <a:lnTo>
                    <a:pt x="314" y="651"/>
                  </a:lnTo>
                  <a:lnTo>
                    <a:pt x="314" y="742"/>
                  </a:lnTo>
                  <a:lnTo>
                    <a:pt x="525" y="742"/>
                  </a:lnTo>
                  <a:lnTo>
                    <a:pt x="525" y="651"/>
                  </a:lnTo>
                  <a:lnTo>
                    <a:pt x="628" y="651"/>
                  </a:lnTo>
                  <a:lnTo>
                    <a:pt x="628" y="559"/>
                  </a:lnTo>
                  <a:lnTo>
                    <a:pt x="525" y="559"/>
                  </a:lnTo>
                  <a:lnTo>
                    <a:pt x="525" y="462"/>
                  </a:lnTo>
                  <a:lnTo>
                    <a:pt x="737" y="462"/>
                  </a:lnTo>
                  <a:lnTo>
                    <a:pt x="737" y="92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6" name="Freeform 96">
              <a:extLst>
                <a:ext uri="{FF2B5EF4-FFF2-40B4-BE49-F238E27FC236}">
                  <a16:creationId xmlns:a16="http://schemas.microsoft.com/office/drawing/2014/main" id="{700025BF-D350-3E4A-98F2-FCD46357DFF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403"/>
              <a:ext cx="1170" cy="1500"/>
            </a:xfrm>
            <a:custGeom>
              <a:avLst/>
              <a:gdLst>
                <a:gd name="T0" fmla="*/ 6 w 1170"/>
                <a:gd name="T1" fmla="*/ 1488 h 1500"/>
                <a:gd name="T2" fmla="*/ 1159 w 1170"/>
                <a:gd name="T3" fmla="*/ 1488 h 1500"/>
                <a:gd name="T4" fmla="*/ 1159 w 1170"/>
                <a:gd name="T5" fmla="*/ 11 h 1500"/>
                <a:gd name="T6" fmla="*/ 6 w 1170"/>
                <a:gd name="T7" fmla="*/ 11 h 1500"/>
                <a:gd name="T8" fmla="*/ 6 w 1170"/>
                <a:gd name="T9" fmla="*/ 0 h 1500"/>
                <a:gd name="T10" fmla="*/ 1170 w 1170"/>
                <a:gd name="T11" fmla="*/ 0 h 1500"/>
                <a:gd name="T12" fmla="*/ 1170 w 1170"/>
                <a:gd name="T13" fmla="*/ 1500 h 1500"/>
                <a:gd name="T14" fmla="*/ 0 w 1170"/>
                <a:gd name="T15" fmla="*/ 1500 h 1500"/>
                <a:gd name="T16" fmla="*/ 0 w 1170"/>
                <a:gd name="T17" fmla="*/ 1494 h 1500"/>
                <a:gd name="T18" fmla="*/ 6 w 1170"/>
                <a:gd name="T19" fmla="*/ 1488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0" h="1500">
                  <a:moveTo>
                    <a:pt x="6" y="1488"/>
                  </a:moveTo>
                  <a:lnTo>
                    <a:pt x="1159" y="1488"/>
                  </a:lnTo>
                  <a:lnTo>
                    <a:pt x="1159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1170" y="0"/>
                  </a:lnTo>
                  <a:lnTo>
                    <a:pt x="1170" y="1500"/>
                  </a:lnTo>
                  <a:lnTo>
                    <a:pt x="0" y="1500"/>
                  </a:lnTo>
                  <a:lnTo>
                    <a:pt x="0" y="1494"/>
                  </a:lnTo>
                  <a:lnTo>
                    <a:pt x="6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7" name="Freeform 97">
              <a:extLst>
                <a:ext uri="{FF2B5EF4-FFF2-40B4-BE49-F238E27FC236}">
                  <a16:creationId xmlns:a16="http://schemas.microsoft.com/office/drawing/2014/main" id="{BD5C2A7A-0DCB-1F42-A634-E9688F2233D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403"/>
              <a:ext cx="12" cy="1494"/>
            </a:xfrm>
            <a:custGeom>
              <a:avLst/>
              <a:gdLst>
                <a:gd name="T0" fmla="*/ 12 w 12"/>
                <a:gd name="T1" fmla="*/ 5 h 1494"/>
                <a:gd name="T2" fmla="*/ 12 w 12"/>
                <a:gd name="T3" fmla="*/ 1494 h 1494"/>
                <a:gd name="T4" fmla="*/ 0 w 12"/>
                <a:gd name="T5" fmla="*/ 1494 h 1494"/>
                <a:gd name="T6" fmla="*/ 0 w 12"/>
                <a:gd name="T7" fmla="*/ 0 h 1494"/>
                <a:gd name="T8" fmla="*/ 6 w 12"/>
                <a:gd name="T9" fmla="*/ 0 h 1494"/>
                <a:gd name="T10" fmla="*/ 12 w 12"/>
                <a:gd name="T11" fmla="*/ 5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94">
                  <a:moveTo>
                    <a:pt x="12" y="5"/>
                  </a:moveTo>
                  <a:lnTo>
                    <a:pt x="12" y="1494"/>
                  </a:lnTo>
                  <a:lnTo>
                    <a:pt x="0" y="149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8" name="Freeform 98">
              <a:extLst>
                <a:ext uri="{FF2B5EF4-FFF2-40B4-BE49-F238E27FC236}">
                  <a16:creationId xmlns:a16="http://schemas.microsoft.com/office/drawing/2014/main" id="{40C05CFA-2FBE-C140-83B5-BB5E84346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403"/>
              <a:ext cx="114" cy="1500"/>
            </a:xfrm>
            <a:custGeom>
              <a:avLst/>
              <a:gdLst>
                <a:gd name="T0" fmla="*/ 5 w 114"/>
                <a:gd name="T1" fmla="*/ 1488 h 1500"/>
                <a:gd name="T2" fmla="*/ 102 w 114"/>
                <a:gd name="T3" fmla="*/ 1488 h 1500"/>
                <a:gd name="T4" fmla="*/ 102 w 114"/>
                <a:gd name="T5" fmla="*/ 11 h 1500"/>
                <a:gd name="T6" fmla="*/ 5 w 114"/>
                <a:gd name="T7" fmla="*/ 11 h 1500"/>
                <a:gd name="T8" fmla="*/ 5 w 114"/>
                <a:gd name="T9" fmla="*/ 0 h 1500"/>
                <a:gd name="T10" fmla="*/ 114 w 114"/>
                <a:gd name="T11" fmla="*/ 0 h 1500"/>
                <a:gd name="T12" fmla="*/ 114 w 114"/>
                <a:gd name="T13" fmla="*/ 1500 h 1500"/>
                <a:gd name="T14" fmla="*/ 0 w 114"/>
                <a:gd name="T15" fmla="*/ 1500 h 1500"/>
                <a:gd name="T16" fmla="*/ 0 w 114"/>
                <a:gd name="T17" fmla="*/ 1494 h 1500"/>
                <a:gd name="T18" fmla="*/ 5 w 114"/>
                <a:gd name="T19" fmla="*/ 1488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00">
                  <a:moveTo>
                    <a:pt x="5" y="1488"/>
                  </a:moveTo>
                  <a:lnTo>
                    <a:pt x="102" y="1488"/>
                  </a:lnTo>
                  <a:lnTo>
                    <a:pt x="102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114" y="0"/>
                  </a:lnTo>
                  <a:lnTo>
                    <a:pt x="114" y="1500"/>
                  </a:lnTo>
                  <a:lnTo>
                    <a:pt x="0" y="1500"/>
                  </a:lnTo>
                  <a:lnTo>
                    <a:pt x="0" y="1494"/>
                  </a:lnTo>
                  <a:lnTo>
                    <a:pt x="5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299" name="Freeform 99">
              <a:extLst>
                <a:ext uri="{FF2B5EF4-FFF2-40B4-BE49-F238E27FC236}">
                  <a16:creationId xmlns:a16="http://schemas.microsoft.com/office/drawing/2014/main" id="{A1A62C7C-B6C3-5448-9875-3A9B5FBF3E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403"/>
              <a:ext cx="11" cy="1494"/>
            </a:xfrm>
            <a:custGeom>
              <a:avLst/>
              <a:gdLst>
                <a:gd name="T0" fmla="*/ 11 w 11"/>
                <a:gd name="T1" fmla="*/ 5 h 1494"/>
                <a:gd name="T2" fmla="*/ 11 w 11"/>
                <a:gd name="T3" fmla="*/ 1494 h 1494"/>
                <a:gd name="T4" fmla="*/ 0 w 11"/>
                <a:gd name="T5" fmla="*/ 1494 h 1494"/>
                <a:gd name="T6" fmla="*/ 0 w 11"/>
                <a:gd name="T7" fmla="*/ 0 h 1494"/>
                <a:gd name="T8" fmla="*/ 5 w 11"/>
                <a:gd name="T9" fmla="*/ 0 h 1494"/>
                <a:gd name="T10" fmla="*/ 11 w 11"/>
                <a:gd name="T11" fmla="*/ 5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94">
                  <a:moveTo>
                    <a:pt x="11" y="5"/>
                  </a:moveTo>
                  <a:lnTo>
                    <a:pt x="11" y="1494"/>
                  </a:lnTo>
                  <a:lnTo>
                    <a:pt x="0" y="149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0" name="Freeform 100">
              <a:extLst>
                <a:ext uri="{FF2B5EF4-FFF2-40B4-BE49-F238E27FC236}">
                  <a16:creationId xmlns:a16="http://schemas.microsoft.com/office/drawing/2014/main" id="{9EEB4412-C1BD-884E-84D9-F17D1BF981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408"/>
              <a:ext cx="1159" cy="97"/>
            </a:xfrm>
            <a:custGeom>
              <a:avLst/>
              <a:gdLst>
                <a:gd name="T0" fmla="*/ 1159 w 1159"/>
                <a:gd name="T1" fmla="*/ 0 h 97"/>
                <a:gd name="T2" fmla="*/ 1159 w 1159"/>
                <a:gd name="T3" fmla="*/ 91 h 97"/>
                <a:gd name="T4" fmla="*/ 0 w 1159"/>
                <a:gd name="T5" fmla="*/ 97 h 97"/>
                <a:gd name="T6" fmla="*/ 0 w 1159"/>
                <a:gd name="T7" fmla="*/ 0 h 97"/>
                <a:gd name="T8" fmla="*/ 1159 w 1159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97">
                  <a:moveTo>
                    <a:pt x="1159" y="0"/>
                  </a:moveTo>
                  <a:lnTo>
                    <a:pt x="1159" y="9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1" name="Freeform 101">
              <a:extLst>
                <a:ext uri="{FF2B5EF4-FFF2-40B4-BE49-F238E27FC236}">
                  <a16:creationId xmlns:a16="http://schemas.microsoft.com/office/drawing/2014/main" id="{7A89504F-19FA-6147-8A98-7C1325C817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499"/>
              <a:ext cx="1159" cy="97"/>
            </a:xfrm>
            <a:custGeom>
              <a:avLst/>
              <a:gdLst>
                <a:gd name="T0" fmla="*/ 1159 w 1159"/>
                <a:gd name="T1" fmla="*/ 0 h 97"/>
                <a:gd name="T2" fmla="*/ 1159 w 1159"/>
                <a:gd name="T3" fmla="*/ 97 h 97"/>
                <a:gd name="T4" fmla="*/ 0 w 1159"/>
                <a:gd name="T5" fmla="*/ 97 h 97"/>
                <a:gd name="T6" fmla="*/ 0 w 1159"/>
                <a:gd name="T7" fmla="*/ 6 h 97"/>
                <a:gd name="T8" fmla="*/ 1159 w 1159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97">
                  <a:moveTo>
                    <a:pt x="1159" y="0"/>
                  </a:moveTo>
                  <a:lnTo>
                    <a:pt x="1159" y="97"/>
                  </a:lnTo>
                  <a:lnTo>
                    <a:pt x="0" y="97"/>
                  </a:lnTo>
                  <a:lnTo>
                    <a:pt x="0" y="6"/>
                  </a:lnTo>
                  <a:lnTo>
                    <a:pt x="1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2" name="Freeform 102">
              <a:extLst>
                <a:ext uri="{FF2B5EF4-FFF2-40B4-BE49-F238E27FC236}">
                  <a16:creationId xmlns:a16="http://schemas.microsoft.com/office/drawing/2014/main" id="{EAFC302C-67D7-6942-A271-57EA06C8285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596"/>
              <a:ext cx="1159" cy="97"/>
            </a:xfrm>
            <a:custGeom>
              <a:avLst/>
              <a:gdLst>
                <a:gd name="T0" fmla="*/ 1159 w 1159"/>
                <a:gd name="T1" fmla="*/ 0 h 97"/>
                <a:gd name="T2" fmla="*/ 1159 w 1159"/>
                <a:gd name="T3" fmla="*/ 92 h 97"/>
                <a:gd name="T4" fmla="*/ 0 w 1159"/>
                <a:gd name="T5" fmla="*/ 97 h 97"/>
                <a:gd name="T6" fmla="*/ 0 w 1159"/>
                <a:gd name="T7" fmla="*/ 0 h 97"/>
                <a:gd name="T8" fmla="*/ 1159 w 1159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97">
                  <a:moveTo>
                    <a:pt x="1159" y="0"/>
                  </a:moveTo>
                  <a:lnTo>
                    <a:pt x="1159" y="92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3" name="Freeform 103">
              <a:extLst>
                <a:ext uri="{FF2B5EF4-FFF2-40B4-BE49-F238E27FC236}">
                  <a16:creationId xmlns:a16="http://schemas.microsoft.com/office/drawing/2014/main" id="{40C29A05-7E98-EA44-B5F7-ADC7B227D4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790"/>
              <a:ext cx="1159" cy="97"/>
            </a:xfrm>
            <a:custGeom>
              <a:avLst/>
              <a:gdLst>
                <a:gd name="T0" fmla="*/ 1159 w 1159"/>
                <a:gd name="T1" fmla="*/ 0 h 97"/>
                <a:gd name="T2" fmla="*/ 1159 w 1159"/>
                <a:gd name="T3" fmla="*/ 92 h 97"/>
                <a:gd name="T4" fmla="*/ 0 w 1159"/>
                <a:gd name="T5" fmla="*/ 97 h 97"/>
                <a:gd name="T6" fmla="*/ 0 w 1159"/>
                <a:gd name="T7" fmla="*/ 0 h 97"/>
                <a:gd name="T8" fmla="*/ 1159 w 1159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97">
                  <a:moveTo>
                    <a:pt x="1159" y="0"/>
                  </a:moveTo>
                  <a:lnTo>
                    <a:pt x="1159" y="92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4" name="Freeform 104">
              <a:extLst>
                <a:ext uri="{FF2B5EF4-FFF2-40B4-BE49-F238E27FC236}">
                  <a16:creationId xmlns:a16="http://schemas.microsoft.com/office/drawing/2014/main" id="{86036838-3E95-B64D-8956-3A356524D38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882"/>
              <a:ext cx="1159" cy="97"/>
            </a:xfrm>
            <a:custGeom>
              <a:avLst/>
              <a:gdLst>
                <a:gd name="T0" fmla="*/ 1159 w 1159"/>
                <a:gd name="T1" fmla="*/ 0 h 97"/>
                <a:gd name="T2" fmla="*/ 1159 w 1159"/>
                <a:gd name="T3" fmla="*/ 97 h 97"/>
                <a:gd name="T4" fmla="*/ 0 w 1159"/>
                <a:gd name="T5" fmla="*/ 97 h 97"/>
                <a:gd name="T6" fmla="*/ 0 w 1159"/>
                <a:gd name="T7" fmla="*/ 5 h 97"/>
                <a:gd name="T8" fmla="*/ 1159 w 1159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97">
                  <a:moveTo>
                    <a:pt x="1159" y="0"/>
                  </a:moveTo>
                  <a:lnTo>
                    <a:pt x="1159" y="97"/>
                  </a:lnTo>
                  <a:lnTo>
                    <a:pt x="0" y="97"/>
                  </a:lnTo>
                  <a:lnTo>
                    <a:pt x="0" y="5"/>
                  </a:lnTo>
                  <a:lnTo>
                    <a:pt x="1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5" name="Freeform 105">
              <a:extLst>
                <a:ext uri="{FF2B5EF4-FFF2-40B4-BE49-F238E27FC236}">
                  <a16:creationId xmlns:a16="http://schemas.microsoft.com/office/drawing/2014/main" id="{B7F56F37-1932-AD42-9AF3-3D62970D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1979"/>
              <a:ext cx="1159" cy="97"/>
            </a:xfrm>
            <a:custGeom>
              <a:avLst/>
              <a:gdLst>
                <a:gd name="T0" fmla="*/ 1159 w 1159"/>
                <a:gd name="T1" fmla="*/ 0 h 97"/>
                <a:gd name="T2" fmla="*/ 1159 w 1159"/>
                <a:gd name="T3" fmla="*/ 91 h 97"/>
                <a:gd name="T4" fmla="*/ 0 w 1159"/>
                <a:gd name="T5" fmla="*/ 97 h 97"/>
                <a:gd name="T6" fmla="*/ 0 w 1159"/>
                <a:gd name="T7" fmla="*/ 0 h 97"/>
                <a:gd name="T8" fmla="*/ 1159 w 1159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9" h="97">
                  <a:moveTo>
                    <a:pt x="1159" y="0"/>
                  </a:moveTo>
                  <a:lnTo>
                    <a:pt x="1159" y="9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15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6" name="Freeform 106">
              <a:extLst>
                <a:ext uri="{FF2B5EF4-FFF2-40B4-BE49-F238E27FC236}">
                  <a16:creationId xmlns:a16="http://schemas.microsoft.com/office/drawing/2014/main" id="{34ABD9ED-AB7E-9B4A-80BA-F434EA5901E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408"/>
              <a:ext cx="115" cy="1495"/>
            </a:xfrm>
            <a:custGeom>
              <a:avLst/>
              <a:gdLst>
                <a:gd name="T0" fmla="*/ 6 w 115"/>
                <a:gd name="T1" fmla="*/ 1483 h 1495"/>
                <a:gd name="T2" fmla="*/ 103 w 115"/>
                <a:gd name="T3" fmla="*/ 1483 h 1495"/>
                <a:gd name="T4" fmla="*/ 103 w 115"/>
                <a:gd name="T5" fmla="*/ 12 h 1495"/>
                <a:gd name="T6" fmla="*/ 6 w 115"/>
                <a:gd name="T7" fmla="*/ 12 h 1495"/>
                <a:gd name="T8" fmla="*/ 6 w 115"/>
                <a:gd name="T9" fmla="*/ 0 h 1495"/>
                <a:gd name="T10" fmla="*/ 115 w 115"/>
                <a:gd name="T11" fmla="*/ 0 h 1495"/>
                <a:gd name="T12" fmla="*/ 115 w 115"/>
                <a:gd name="T13" fmla="*/ 1495 h 1495"/>
                <a:gd name="T14" fmla="*/ 0 w 115"/>
                <a:gd name="T15" fmla="*/ 1495 h 1495"/>
                <a:gd name="T16" fmla="*/ 0 w 115"/>
                <a:gd name="T17" fmla="*/ 1489 h 1495"/>
                <a:gd name="T18" fmla="*/ 6 w 115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495">
                  <a:moveTo>
                    <a:pt x="6" y="1483"/>
                  </a:moveTo>
                  <a:lnTo>
                    <a:pt x="103" y="1483"/>
                  </a:lnTo>
                  <a:lnTo>
                    <a:pt x="103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15" y="0"/>
                  </a:lnTo>
                  <a:lnTo>
                    <a:pt x="115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6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7" name="Freeform 107">
              <a:extLst>
                <a:ext uri="{FF2B5EF4-FFF2-40B4-BE49-F238E27FC236}">
                  <a16:creationId xmlns:a16="http://schemas.microsoft.com/office/drawing/2014/main" id="{1F8AF38C-5C86-8246-8F58-ED2CED3BB05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7" y="1408"/>
              <a:ext cx="12" cy="1489"/>
            </a:xfrm>
            <a:custGeom>
              <a:avLst/>
              <a:gdLst>
                <a:gd name="T0" fmla="*/ 12 w 12"/>
                <a:gd name="T1" fmla="*/ 6 h 1489"/>
                <a:gd name="T2" fmla="*/ 12 w 12"/>
                <a:gd name="T3" fmla="*/ 1489 h 1489"/>
                <a:gd name="T4" fmla="*/ 0 w 12"/>
                <a:gd name="T5" fmla="*/ 1489 h 1489"/>
                <a:gd name="T6" fmla="*/ 0 w 12"/>
                <a:gd name="T7" fmla="*/ 0 h 1489"/>
                <a:gd name="T8" fmla="*/ 6 w 12"/>
                <a:gd name="T9" fmla="*/ 0 h 1489"/>
                <a:gd name="T10" fmla="*/ 12 w 12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89">
                  <a:moveTo>
                    <a:pt x="12" y="6"/>
                  </a:moveTo>
                  <a:lnTo>
                    <a:pt x="12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8" name="Freeform 108">
              <a:extLst>
                <a:ext uri="{FF2B5EF4-FFF2-40B4-BE49-F238E27FC236}">
                  <a16:creationId xmlns:a16="http://schemas.microsoft.com/office/drawing/2014/main" id="{F434A7A1-F2D4-484F-9DA2-6861062C0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" y="1408"/>
              <a:ext cx="120" cy="1495"/>
            </a:xfrm>
            <a:custGeom>
              <a:avLst/>
              <a:gdLst>
                <a:gd name="T0" fmla="*/ 6 w 120"/>
                <a:gd name="T1" fmla="*/ 1483 h 1495"/>
                <a:gd name="T2" fmla="*/ 109 w 120"/>
                <a:gd name="T3" fmla="*/ 1483 h 1495"/>
                <a:gd name="T4" fmla="*/ 109 w 120"/>
                <a:gd name="T5" fmla="*/ 12 h 1495"/>
                <a:gd name="T6" fmla="*/ 6 w 120"/>
                <a:gd name="T7" fmla="*/ 12 h 1495"/>
                <a:gd name="T8" fmla="*/ 6 w 120"/>
                <a:gd name="T9" fmla="*/ 0 h 1495"/>
                <a:gd name="T10" fmla="*/ 120 w 120"/>
                <a:gd name="T11" fmla="*/ 0 h 1495"/>
                <a:gd name="T12" fmla="*/ 120 w 120"/>
                <a:gd name="T13" fmla="*/ 1495 h 1495"/>
                <a:gd name="T14" fmla="*/ 0 w 120"/>
                <a:gd name="T15" fmla="*/ 1495 h 1495"/>
                <a:gd name="T16" fmla="*/ 0 w 120"/>
                <a:gd name="T17" fmla="*/ 1489 h 1495"/>
                <a:gd name="T18" fmla="*/ 6 w 120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95">
                  <a:moveTo>
                    <a:pt x="6" y="1483"/>
                  </a:moveTo>
                  <a:lnTo>
                    <a:pt x="109" y="1483"/>
                  </a:lnTo>
                  <a:lnTo>
                    <a:pt x="109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20" y="0"/>
                  </a:lnTo>
                  <a:lnTo>
                    <a:pt x="120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6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09" name="Freeform 109">
              <a:extLst>
                <a:ext uri="{FF2B5EF4-FFF2-40B4-BE49-F238E27FC236}">
                  <a16:creationId xmlns:a16="http://schemas.microsoft.com/office/drawing/2014/main" id="{86A4472B-5E9C-F04A-8AAB-534A1FF18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" y="1408"/>
              <a:ext cx="12" cy="1489"/>
            </a:xfrm>
            <a:custGeom>
              <a:avLst/>
              <a:gdLst>
                <a:gd name="T0" fmla="*/ 12 w 12"/>
                <a:gd name="T1" fmla="*/ 6 h 1489"/>
                <a:gd name="T2" fmla="*/ 12 w 12"/>
                <a:gd name="T3" fmla="*/ 1489 h 1489"/>
                <a:gd name="T4" fmla="*/ 0 w 12"/>
                <a:gd name="T5" fmla="*/ 1489 h 1489"/>
                <a:gd name="T6" fmla="*/ 0 w 12"/>
                <a:gd name="T7" fmla="*/ 0 h 1489"/>
                <a:gd name="T8" fmla="*/ 6 w 12"/>
                <a:gd name="T9" fmla="*/ 0 h 1489"/>
                <a:gd name="T10" fmla="*/ 12 w 12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89">
                  <a:moveTo>
                    <a:pt x="12" y="6"/>
                  </a:moveTo>
                  <a:lnTo>
                    <a:pt x="12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0" name="Freeform 110">
              <a:extLst>
                <a:ext uri="{FF2B5EF4-FFF2-40B4-BE49-F238E27FC236}">
                  <a16:creationId xmlns:a16="http://schemas.microsoft.com/office/drawing/2014/main" id="{11D050BF-9842-8F44-8E85-0ED511800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1408"/>
              <a:ext cx="114" cy="1495"/>
            </a:xfrm>
            <a:custGeom>
              <a:avLst/>
              <a:gdLst>
                <a:gd name="T0" fmla="*/ 5 w 114"/>
                <a:gd name="T1" fmla="*/ 1483 h 1495"/>
                <a:gd name="T2" fmla="*/ 102 w 114"/>
                <a:gd name="T3" fmla="*/ 1483 h 1495"/>
                <a:gd name="T4" fmla="*/ 102 w 114"/>
                <a:gd name="T5" fmla="*/ 12 h 1495"/>
                <a:gd name="T6" fmla="*/ 5 w 114"/>
                <a:gd name="T7" fmla="*/ 12 h 1495"/>
                <a:gd name="T8" fmla="*/ 5 w 114"/>
                <a:gd name="T9" fmla="*/ 0 h 1495"/>
                <a:gd name="T10" fmla="*/ 114 w 114"/>
                <a:gd name="T11" fmla="*/ 0 h 1495"/>
                <a:gd name="T12" fmla="*/ 114 w 114"/>
                <a:gd name="T13" fmla="*/ 1495 h 1495"/>
                <a:gd name="T14" fmla="*/ 0 w 114"/>
                <a:gd name="T15" fmla="*/ 1495 h 1495"/>
                <a:gd name="T16" fmla="*/ 0 w 114"/>
                <a:gd name="T17" fmla="*/ 1489 h 1495"/>
                <a:gd name="T18" fmla="*/ 5 w 114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495">
                  <a:moveTo>
                    <a:pt x="5" y="1483"/>
                  </a:moveTo>
                  <a:lnTo>
                    <a:pt x="102" y="1483"/>
                  </a:lnTo>
                  <a:lnTo>
                    <a:pt x="102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14" y="0"/>
                  </a:lnTo>
                  <a:lnTo>
                    <a:pt x="114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5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1" name="Freeform 111">
              <a:extLst>
                <a:ext uri="{FF2B5EF4-FFF2-40B4-BE49-F238E27FC236}">
                  <a16:creationId xmlns:a16="http://schemas.microsoft.com/office/drawing/2014/main" id="{5F3D6CE2-7656-7542-98D3-705E9E46D8E7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1408"/>
              <a:ext cx="11" cy="1489"/>
            </a:xfrm>
            <a:custGeom>
              <a:avLst/>
              <a:gdLst>
                <a:gd name="T0" fmla="*/ 11 w 11"/>
                <a:gd name="T1" fmla="*/ 6 h 1489"/>
                <a:gd name="T2" fmla="*/ 11 w 11"/>
                <a:gd name="T3" fmla="*/ 1489 h 1489"/>
                <a:gd name="T4" fmla="*/ 0 w 11"/>
                <a:gd name="T5" fmla="*/ 1489 h 1489"/>
                <a:gd name="T6" fmla="*/ 0 w 11"/>
                <a:gd name="T7" fmla="*/ 0 h 1489"/>
                <a:gd name="T8" fmla="*/ 5 w 11"/>
                <a:gd name="T9" fmla="*/ 0 h 1489"/>
                <a:gd name="T10" fmla="*/ 11 w 11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89">
                  <a:moveTo>
                    <a:pt x="11" y="6"/>
                  </a:moveTo>
                  <a:lnTo>
                    <a:pt x="11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2" name="Freeform 112">
              <a:extLst>
                <a:ext uri="{FF2B5EF4-FFF2-40B4-BE49-F238E27FC236}">
                  <a16:creationId xmlns:a16="http://schemas.microsoft.com/office/drawing/2014/main" id="{1CDF2622-4FFE-7F46-A508-8C86F79CEF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408"/>
              <a:ext cx="114" cy="1495"/>
            </a:xfrm>
            <a:custGeom>
              <a:avLst/>
              <a:gdLst>
                <a:gd name="T0" fmla="*/ 5 w 114"/>
                <a:gd name="T1" fmla="*/ 1483 h 1495"/>
                <a:gd name="T2" fmla="*/ 102 w 114"/>
                <a:gd name="T3" fmla="*/ 1483 h 1495"/>
                <a:gd name="T4" fmla="*/ 102 w 114"/>
                <a:gd name="T5" fmla="*/ 12 h 1495"/>
                <a:gd name="T6" fmla="*/ 5 w 114"/>
                <a:gd name="T7" fmla="*/ 12 h 1495"/>
                <a:gd name="T8" fmla="*/ 5 w 114"/>
                <a:gd name="T9" fmla="*/ 0 h 1495"/>
                <a:gd name="T10" fmla="*/ 114 w 114"/>
                <a:gd name="T11" fmla="*/ 0 h 1495"/>
                <a:gd name="T12" fmla="*/ 114 w 114"/>
                <a:gd name="T13" fmla="*/ 1495 h 1495"/>
                <a:gd name="T14" fmla="*/ 0 w 114"/>
                <a:gd name="T15" fmla="*/ 1495 h 1495"/>
                <a:gd name="T16" fmla="*/ 0 w 114"/>
                <a:gd name="T17" fmla="*/ 1489 h 1495"/>
                <a:gd name="T18" fmla="*/ 5 w 114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495">
                  <a:moveTo>
                    <a:pt x="5" y="1483"/>
                  </a:moveTo>
                  <a:lnTo>
                    <a:pt x="102" y="1483"/>
                  </a:lnTo>
                  <a:lnTo>
                    <a:pt x="102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14" y="0"/>
                  </a:lnTo>
                  <a:lnTo>
                    <a:pt x="114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5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3" name="Freeform 113">
              <a:extLst>
                <a:ext uri="{FF2B5EF4-FFF2-40B4-BE49-F238E27FC236}">
                  <a16:creationId xmlns:a16="http://schemas.microsoft.com/office/drawing/2014/main" id="{522BAF80-759C-C941-B1B4-D6ED9C089D02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1408"/>
              <a:ext cx="11" cy="1489"/>
            </a:xfrm>
            <a:custGeom>
              <a:avLst/>
              <a:gdLst>
                <a:gd name="T0" fmla="*/ 11 w 11"/>
                <a:gd name="T1" fmla="*/ 6 h 1489"/>
                <a:gd name="T2" fmla="*/ 11 w 11"/>
                <a:gd name="T3" fmla="*/ 1489 h 1489"/>
                <a:gd name="T4" fmla="*/ 0 w 11"/>
                <a:gd name="T5" fmla="*/ 1489 h 1489"/>
                <a:gd name="T6" fmla="*/ 0 w 11"/>
                <a:gd name="T7" fmla="*/ 0 h 1489"/>
                <a:gd name="T8" fmla="*/ 5 w 11"/>
                <a:gd name="T9" fmla="*/ 0 h 1489"/>
                <a:gd name="T10" fmla="*/ 11 w 11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89">
                  <a:moveTo>
                    <a:pt x="11" y="6"/>
                  </a:moveTo>
                  <a:lnTo>
                    <a:pt x="11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4" name="Freeform 114">
              <a:extLst>
                <a:ext uri="{FF2B5EF4-FFF2-40B4-BE49-F238E27FC236}">
                  <a16:creationId xmlns:a16="http://schemas.microsoft.com/office/drawing/2014/main" id="{E80D2FAC-5EA3-0B48-8D0C-734A28E917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1403"/>
              <a:ext cx="120" cy="1500"/>
            </a:xfrm>
            <a:custGeom>
              <a:avLst/>
              <a:gdLst>
                <a:gd name="T0" fmla="*/ 6 w 120"/>
                <a:gd name="T1" fmla="*/ 1488 h 1500"/>
                <a:gd name="T2" fmla="*/ 109 w 120"/>
                <a:gd name="T3" fmla="*/ 1488 h 1500"/>
                <a:gd name="T4" fmla="*/ 109 w 120"/>
                <a:gd name="T5" fmla="*/ 11 h 1500"/>
                <a:gd name="T6" fmla="*/ 6 w 120"/>
                <a:gd name="T7" fmla="*/ 11 h 1500"/>
                <a:gd name="T8" fmla="*/ 6 w 120"/>
                <a:gd name="T9" fmla="*/ 0 h 1500"/>
                <a:gd name="T10" fmla="*/ 120 w 120"/>
                <a:gd name="T11" fmla="*/ 0 h 1500"/>
                <a:gd name="T12" fmla="*/ 120 w 120"/>
                <a:gd name="T13" fmla="*/ 1500 h 1500"/>
                <a:gd name="T14" fmla="*/ 0 w 120"/>
                <a:gd name="T15" fmla="*/ 1500 h 1500"/>
                <a:gd name="T16" fmla="*/ 0 w 120"/>
                <a:gd name="T17" fmla="*/ 1494 h 1500"/>
                <a:gd name="T18" fmla="*/ 6 w 120"/>
                <a:gd name="T19" fmla="*/ 1488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500">
                  <a:moveTo>
                    <a:pt x="6" y="1488"/>
                  </a:moveTo>
                  <a:lnTo>
                    <a:pt x="109" y="1488"/>
                  </a:lnTo>
                  <a:lnTo>
                    <a:pt x="109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120" y="0"/>
                  </a:lnTo>
                  <a:lnTo>
                    <a:pt x="120" y="1500"/>
                  </a:lnTo>
                  <a:lnTo>
                    <a:pt x="0" y="1500"/>
                  </a:lnTo>
                  <a:lnTo>
                    <a:pt x="0" y="1494"/>
                  </a:lnTo>
                  <a:lnTo>
                    <a:pt x="6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5" name="Freeform 115">
              <a:extLst>
                <a:ext uri="{FF2B5EF4-FFF2-40B4-BE49-F238E27FC236}">
                  <a16:creationId xmlns:a16="http://schemas.microsoft.com/office/drawing/2014/main" id="{219F22C4-F444-8F48-B144-FCEF082E7D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5" y="1403"/>
              <a:ext cx="12" cy="1494"/>
            </a:xfrm>
            <a:custGeom>
              <a:avLst/>
              <a:gdLst>
                <a:gd name="T0" fmla="*/ 12 w 12"/>
                <a:gd name="T1" fmla="*/ 5 h 1494"/>
                <a:gd name="T2" fmla="*/ 12 w 12"/>
                <a:gd name="T3" fmla="*/ 1494 h 1494"/>
                <a:gd name="T4" fmla="*/ 0 w 12"/>
                <a:gd name="T5" fmla="*/ 1494 h 1494"/>
                <a:gd name="T6" fmla="*/ 0 w 12"/>
                <a:gd name="T7" fmla="*/ 0 h 1494"/>
                <a:gd name="T8" fmla="*/ 6 w 12"/>
                <a:gd name="T9" fmla="*/ 0 h 1494"/>
                <a:gd name="T10" fmla="*/ 12 w 12"/>
                <a:gd name="T11" fmla="*/ 5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94">
                  <a:moveTo>
                    <a:pt x="12" y="5"/>
                  </a:moveTo>
                  <a:lnTo>
                    <a:pt x="12" y="1494"/>
                  </a:lnTo>
                  <a:lnTo>
                    <a:pt x="0" y="149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6" name="Freeform 116">
              <a:extLst>
                <a:ext uri="{FF2B5EF4-FFF2-40B4-BE49-F238E27FC236}">
                  <a16:creationId xmlns:a16="http://schemas.microsoft.com/office/drawing/2014/main" id="{684C5E45-CBE5-7D41-B046-A5E25CD70BD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403"/>
              <a:ext cx="115" cy="1500"/>
            </a:xfrm>
            <a:custGeom>
              <a:avLst/>
              <a:gdLst>
                <a:gd name="T0" fmla="*/ 6 w 115"/>
                <a:gd name="T1" fmla="*/ 1488 h 1500"/>
                <a:gd name="T2" fmla="*/ 103 w 115"/>
                <a:gd name="T3" fmla="*/ 1488 h 1500"/>
                <a:gd name="T4" fmla="*/ 103 w 115"/>
                <a:gd name="T5" fmla="*/ 11 h 1500"/>
                <a:gd name="T6" fmla="*/ 6 w 115"/>
                <a:gd name="T7" fmla="*/ 11 h 1500"/>
                <a:gd name="T8" fmla="*/ 6 w 115"/>
                <a:gd name="T9" fmla="*/ 0 h 1500"/>
                <a:gd name="T10" fmla="*/ 115 w 115"/>
                <a:gd name="T11" fmla="*/ 0 h 1500"/>
                <a:gd name="T12" fmla="*/ 115 w 115"/>
                <a:gd name="T13" fmla="*/ 1500 h 1500"/>
                <a:gd name="T14" fmla="*/ 0 w 115"/>
                <a:gd name="T15" fmla="*/ 1500 h 1500"/>
                <a:gd name="T16" fmla="*/ 0 w 115"/>
                <a:gd name="T17" fmla="*/ 1494 h 1500"/>
                <a:gd name="T18" fmla="*/ 6 w 115"/>
                <a:gd name="T19" fmla="*/ 1488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1500">
                  <a:moveTo>
                    <a:pt x="6" y="1488"/>
                  </a:moveTo>
                  <a:lnTo>
                    <a:pt x="103" y="1488"/>
                  </a:lnTo>
                  <a:lnTo>
                    <a:pt x="103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115" y="0"/>
                  </a:lnTo>
                  <a:lnTo>
                    <a:pt x="115" y="1500"/>
                  </a:lnTo>
                  <a:lnTo>
                    <a:pt x="0" y="1500"/>
                  </a:lnTo>
                  <a:lnTo>
                    <a:pt x="0" y="1494"/>
                  </a:lnTo>
                  <a:lnTo>
                    <a:pt x="6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7" name="Freeform 117">
              <a:extLst>
                <a:ext uri="{FF2B5EF4-FFF2-40B4-BE49-F238E27FC236}">
                  <a16:creationId xmlns:a16="http://schemas.microsoft.com/office/drawing/2014/main" id="{BE406E96-E4BE-1F4B-9B55-3C298933C5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1403"/>
              <a:ext cx="12" cy="1494"/>
            </a:xfrm>
            <a:custGeom>
              <a:avLst/>
              <a:gdLst>
                <a:gd name="T0" fmla="*/ 12 w 12"/>
                <a:gd name="T1" fmla="*/ 5 h 1494"/>
                <a:gd name="T2" fmla="*/ 12 w 12"/>
                <a:gd name="T3" fmla="*/ 1494 h 1494"/>
                <a:gd name="T4" fmla="*/ 0 w 12"/>
                <a:gd name="T5" fmla="*/ 1494 h 1494"/>
                <a:gd name="T6" fmla="*/ 0 w 12"/>
                <a:gd name="T7" fmla="*/ 0 h 1494"/>
                <a:gd name="T8" fmla="*/ 6 w 12"/>
                <a:gd name="T9" fmla="*/ 0 h 1494"/>
                <a:gd name="T10" fmla="*/ 12 w 12"/>
                <a:gd name="T11" fmla="*/ 5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94">
                  <a:moveTo>
                    <a:pt x="12" y="5"/>
                  </a:moveTo>
                  <a:lnTo>
                    <a:pt x="12" y="1494"/>
                  </a:lnTo>
                  <a:lnTo>
                    <a:pt x="0" y="1494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8" name="Freeform 118">
              <a:extLst>
                <a:ext uri="{FF2B5EF4-FFF2-40B4-BE49-F238E27FC236}">
                  <a16:creationId xmlns:a16="http://schemas.microsoft.com/office/drawing/2014/main" id="{6C7E2831-8C27-1E48-B6A9-9E137F6DA6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403"/>
              <a:ext cx="114" cy="1500"/>
            </a:xfrm>
            <a:custGeom>
              <a:avLst/>
              <a:gdLst>
                <a:gd name="T0" fmla="*/ 5 w 114"/>
                <a:gd name="T1" fmla="*/ 1488 h 1500"/>
                <a:gd name="T2" fmla="*/ 102 w 114"/>
                <a:gd name="T3" fmla="*/ 1488 h 1500"/>
                <a:gd name="T4" fmla="*/ 102 w 114"/>
                <a:gd name="T5" fmla="*/ 11 h 1500"/>
                <a:gd name="T6" fmla="*/ 5 w 114"/>
                <a:gd name="T7" fmla="*/ 11 h 1500"/>
                <a:gd name="T8" fmla="*/ 5 w 114"/>
                <a:gd name="T9" fmla="*/ 0 h 1500"/>
                <a:gd name="T10" fmla="*/ 114 w 114"/>
                <a:gd name="T11" fmla="*/ 0 h 1500"/>
                <a:gd name="T12" fmla="*/ 114 w 114"/>
                <a:gd name="T13" fmla="*/ 1500 h 1500"/>
                <a:gd name="T14" fmla="*/ 0 w 114"/>
                <a:gd name="T15" fmla="*/ 1500 h 1500"/>
                <a:gd name="T16" fmla="*/ 0 w 114"/>
                <a:gd name="T17" fmla="*/ 1494 h 1500"/>
                <a:gd name="T18" fmla="*/ 5 w 114"/>
                <a:gd name="T19" fmla="*/ 1488 h 15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500">
                  <a:moveTo>
                    <a:pt x="5" y="1488"/>
                  </a:moveTo>
                  <a:lnTo>
                    <a:pt x="102" y="1488"/>
                  </a:lnTo>
                  <a:lnTo>
                    <a:pt x="102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114" y="0"/>
                  </a:lnTo>
                  <a:lnTo>
                    <a:pt x="114" y="1500"/>
                  </a:lnTo>
                  <a:lnTo>
                    <a:pt x="0" y="1500"/>
                  </a:lnTo>
                  <a:lnTo>
                    <a:pt x="0" y="1494"/>
                  </a:lnTo>
                  <a:lnTo>
                    <a:pt x="5" y="148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19" name="Freeform 119">
              <a:extLst>
                <a:ext uri="{FF2B5EF4-FFF2-40B4-BE49-F238E27FC236}">
                  <a16:creationId xmlns:a16="http://schemas.microsoft.com/office/drawing/2014/main" id="{AC32F1D0-3969-4048-A312-216245B02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0" y="1403"/>
              <a:ext cx="11" cy="1494"/>
            </a:xfrm>
            <a:custGeom>
              <a:avLst/>
              <a:gdLst>
                <a:gd name="T0" fmla="*/ 11 w 11"/>
                <a:gd name="T1" fmla="*/ 5 h 1494"/>
                <a:gd name="T2" fmla="*/ 11 w 11"/>
                <a:gd name="T3" fmla="*/ 1494 h 1494"/>
                <a:gd name="T4" fmla="*/ 0 w 11"/>
                <a:gd name="T5" fmla="*/ 1494 h 1494"/>
                <a:gd name="T6" fmla="*/ 0 w 11"/>
                <a:gd name="T7" fmla="*/ 0 h 1494"/>
                <a:gd name="T8" fmla="*/ 5 w 11"/>
                <a:gd name="T9" fmla="*/ 0 h 1494"/>
                <a:gd name="T10" fmla="*/ 11 w 11"/>
                <a:gd name="T11" fmla="*/ 5 h 1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94">
                  <a:moveTo>
                    <a:pt x="11" y="5"/>
                  </a:moveTo>
                  <a:lnTo>
                    <a:pt x="11" y="1494"/>
                  </a:lnTo>
                  <a:lnTo>
                    <a:pt x="0" y="149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0" name="Freeform 120">
              <a:extLst>
                <a:ext uri="{FF2B5EF4-FFF2-40B4-BE49-F238E27FC236}">
                  <a16:creationId xmlns:a16="http://schemas.microsoft.com/office/drawing/2014/main" id="{93799555-3F63-CE4E-98A8-823545A05C8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1408"/>
              <a:ext cx="120" cy="1495"/>
            </a:xfrm>
            <a:custGeom>
              <a:avLst/>
              <a:gdLst>
                <a:gd name="T0" fmla="*/ 6 w 120"/>
                <a:gd name="T1" fmla="*/ 1483 h 1495"/>
                <a:gd name="T2" fmla="*/ 109 w 120"/>
                <a:gd name="T3" fmla="*/ 1483 h 1495"/>
                <a:gd name="T4" fmla="*/ 109 w 120"/>
                <a:gd name="T5" fmla="*/ 12 h 1495"/>
                <a:gd name="T6" fmla="*/ 6 w 120"/>
                <a:gd name="T7" fmla="*/ 12 h 1495"/>
                <a:gd name="T8" fmla="*/ 6 w 120"/>
                <a:gd name="T9" fmla="*/ 0 h 1495"/>
                <a:gd name="T10" fmla="*/ 120 w 120"/>
                <a:gd name="T11" fmla="*/ 0 h 1495"/>
                <a:gd name="T12" fmla="*/ 120 w 120"/>
                <a:gd name="T13" fmla="*/ 1495 h 1495"/>
                <a:gd name="T14" fmla="*/ 0 w 120"/>
                <a:gd name="T15" fmla="*/ 1495 h 1495"/>
                <a:gd name="T16" fmla="*/ 0 w 120"/>
                <a:gd name="T17" fmla="*/ 1489 h 1495"/>
                <a:gd name="T18" fmla="*/ 6 w 120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95">
                  <a:moveTo>
                    <a:pt x="6" y="1483"/>
                  </a:moveTo>
                  <a:lnTo>
                    <a:pt x="109" y="1483"/>
                  </a:lnTo>
                  <a:lnTo>
                    <a:pt x="109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20" y="0"/>
                  </a:lnTo>
                  <a:lnTo>
                    <a:pt x="120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6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1" name="Freeform 121">
              <a:extLst>
                <a:ext uri="{FF2B5EF4-FFF2-40B4-BE49-F238E27FC236}">
                  <a16:creationId xmlns:a16="http://schemas.microsoft.com/office/drawing/2014/main" id="{A6AD6672-5439-344C-BF13-4777A5E2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1408"/>
              <a:ext cx="12" cy="1489"/>
            </a:xfrm>
            <a:custGeom>
              <a:avLst/>
              <a:gdLst>
                <a:gd name="T0" fmla="*/ 12 w 12"/>
                <a:gd name="T1" fmla="*/ 6 h 1489"/>
                <a:gd name="T2" fmla="*/ 12 w 12"/>
                <a:gd name="T3" fmla="*/ 1489 h 1489"/>
                <a:gd name="T4" fmla="*/ 0 w 12"/>
                <a:gd name="T5" fmla="*/ 1489 h 1489"/>
                <a:gd name="T6" fmla="*/ 0 w 12"/>
                <a:gd name="T7" fmla="*/ 0 h 1489"/>
                <a:gd name="T8" fmla="*/ 6 w 12"/>
                <a:gd name="T9" fmla="*/ 0 h 1489"/>
                <a:gd name="T10" fmla="*/ 12 w 12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89">
                  <a:moveTo>
                    <a:pt x="12" y="6"/>
                  </a:moveTo>
                  <a:lnTo>
                    <a:pt x="12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2" name="Freeform 122">
              <a:extLst>
                <a:ext uri="{FF2B5EF4-FFF2-40B4-BE49-F238E27FC236}">
                  <a16:creationId xmlns:a16="http://schemas.microsoft.com/office/drawing/2014/main" id="{BC3DD8B4-9F2A-9246-AFAB-CD93F51D83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1408"/>
              <a:ext cx="114" cy="1495"/>
            </a:xfrm>
            <a:custGeom>
              <a:avLst/>
              <a:gdLst>
                <a:gd name="T0" fmla="*/ 5 w 114"/>
                <a:gd name="T1" fmla="*/ 1483 h 1495"/>
                <a:gd name="T2" fmla="*/ 102 w 114"/>
                <a:gd name="T3" fmla="*/ 1483 h 1495"/>
                <a:gd name="T4" fmla="*/ 102 w 114"/>
                <a:gd name="T5" fmla="*/ 12 h 1495"/>
                <a:gd name="T6" fmla="*/ 5 w 114"/>
                <a:gd name="T7" fmla="*/ 12 h 1495"/>
                <a:gd name="T8" fmla="*/ 5 w 114"/>
                <a:gd name="T9" fmla="*/ 0 h 1495"/>
                <a:gd name="T10" fmla="*/ 114 w 114"/>
                <a:gd name="T11" fmla="*/ 0 h 1495"/>
                <a:gd name="T12" fmla="*/ 114 w 114"/>
                <a:gd name="T13" fmla="*/ 1495 h 1495"/>
                <a:gd name="T14" fmla="*/ 0 w 114"/>
                <a:gd name="T15" fmla="*/ 1495 h 1495"/>
                <a:gd name="T16" fmla="*/ 0 w 114"/>
                <a:gd name="T17" fmla="*/ 1489 h 1495"/>
                <a:gd name="T18" fmla="*/ 5 w 114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495">
                  <a:moveTo>
                    <a:pt x="5" y="1483"/>
                  </a:moveTo>
                  <a:lnTo>
                    <a:pt x="102" y="1483"/>
                  </a:lnTo>
                  <a:lnTo>
                    <a:pt x="102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14" y="0"/>
                  </a:lnTo>
                  <a:lnTo>
                    <a:pt x="114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5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3" name="Freeform 123">
              <a:extLst>
                <a:ext uri="{FF2B5EF4-FFF2-40B4-BE49-F238E27FC236}">
                  <a16:creationId xmlns:a16="http://schemas.microsoft.com/office/drawing/2014/main" id="{4AFFF376-E9EF-9E4D-8472-8A288426040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1408"/>
              <a:ext cx="11" cy="1489"/>
            </a:xfrm>
            <a:custGeom>
              <a:avLst/>
              <a:gdLst>
                <a:gd name="T0" fmla="*/ 11 w 11"/>
                <a:gd name="T1" fmla="*/ 6 h 1489"/>
                <a:gd name="T2" fmla="*/ 11 w 11"/>
                <a:gd name="T3" fmla="*/ 1489 h 1489"/>
                <a:gd name="T4" fmla="*/ 0 w 11"/>
                <a:gd name="T5" fmla="*/ 1489 h 1489"/>
                <a:gd name="T6" fmla="*/ 0 w 11"/>
                <a:gd name="T7" fmla="*/ 0 h 1489"/>
                <a:gd name="T8" fmla="*/ 5 w 11"/>
                <a:gd name="T9" fmla="*/ 0 h 1489"/>
                <a:gd name="T10" fmla="*/ 11 w 11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89">
                  <a:moveTo>
                    <a:pt x="11" y="6"/>
                  </a:moveTo>
                  <a:lnTo>
                    <a:pt x="11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4" name="Freeform 124">
              <a:extLst>
                <a:ext uri="{FF2B5EF4-FFF2-40B4-BE49-F238E27FC236}">
                  <a16:creationId xmlns:a16="http://schemas.microsoft.com/office/drawing/2014/main" id="{53A8339D-6436-FC4C-B9B2-A1EAC54340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1408"/>
              <a:ext cx="114" cy="1495"/>
            </a:xfrm>
            <a:custGeom>
              <a:avLst/>
              <a:gdLst>
                <a:gd name="T0" fmla="*/ 6 w 114"/>
                <a:gd name="T1" fmla="*/ 1483 h 1495"/>
                <a:gd name="T2" fmla="*/ 103 w 114"/>
                <a:gd name="T3" fmla="*/ 1483 h 1495"/>
                <a:gd name="T4" fmla="*/ 103 w 114"/>
                <a:gd name="T5" fmla="*/ 12 h 1495"/>
                <a:gd name="T6" fmla="*/ 6 w 114"/>
                <a:gd name="T7" fmla="*/ 12 h 1495"/>
                <a:gd name="T8" fmla="*/ 6 w 114"/>
                <a:gd name="T9" fmla="*/ 0 h 1495"/>
                <a:gd name="T10" fmla="*/ 114 w 114"/>
                <a:gd name="T11" fmla="*/ 0 h 1495"/>
                <a:gd name="T12" fmla="*/ 114 w 114"/>
                <a:gd name="T13" fmla="*/ 1495 h 1495"/>
                <a:gd name="T14" fmla="*/ 0 w 114"/>
                <a:gd name="T15" fmla="*/ 1495 h 1495"/>
                <a:gd name="T16" fmla="*/ 0 w 114"/>
                <a:gd name="T17" fmla="*/ 1489 h 1495"/>
                <a:gd name="T18" fmla="*/ 6 w 114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495">
                  <a:moveTo>
                    <a:pt x="6" y="1483"/>
                  </a:moveTo>
                  <a:lnTo>
                    <a:pt x="103" y="1483"/>
                  </a:lnTo>
                  <a:lnTo>
                    <a:pt x="103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14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6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5" name="Freeform 125">
              <a:extLst>
                <a:ext uri="{FF2B5EF4-FFF2-40B4-BE49-F238E27FC236}">
                  <a16:creationId xmlns:a16="http://schemas.microsoft.com/office/drawing/2014/main" id="{E0A6D269-2D21-BC4D-A5DA-18D49CB0B2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1408"/>
              <a:ext cx="11" cy="1489"/>
            </a:xfrm>
            <a:custGeom>
              <a:avLst/>
              <a:gdLst>
                <a:gd name="T0" fmla="*/ 11 w 11"/>
                <a:gd name="T1" fmla="*/ 6 h 1489"/>
                <a:gd name="T2" fmla="*/ 11 w 11"/>
                <a:gd name="T3" fmla="*/ 1489 h 1489"/>
                <a:gd name="T4" fmla="*/ 0 w 11"/>
                <a:gd name="T5" fmla="*/ 1489 h 1489"/>
                <a:gd name="T6" fmla="*/ 0 w 11"/>
                <a:gd name="T7" fmla="*/ 0 h 1489"/>
                <a:gd name="T8" fmla="*/ 6 w 11"/>
                <a:gd name="T9" fmla="*/ 0 h 1489"/>
                <a:gd name="T10" fmla="*/ 11 w 11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489">
                  <a:moveTo>
                    <a:pt x="11" y="6"/>
                  </a:moveTo>
                  <a:lnTo>
                    <a:pt x="11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6" name="Freeform 126">
              <a:extLst>
                <a:ext uri="{FF2B5EF4-FFF2-40B4-BE49-F238E27FC236}">
                  <a16:creationId xmlns:a16="http://schemas.microsoft.com/office/drawing/2014/main" id="{CB87AA3E-962D-5D41-A075-EE229AF0B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408"/>
              <a:ext cx="120" cy="1495"/>
            </a:xfrm>
            <a:custGeom>
              <a:avLst/>
              <a:gdLst>
                <a:gd name="T0" fmla="*/ 6 w 120"/>
                <a:gd name="T1" fmla="*/ 1483 h 1495"/>
                <a:gd name="T2" fmla="*/ 109 w 120"/>
                <a:gd name="T3" fmla="*/ 1483 h 1495"/>
                <a:gd name="T4" fmla="*/ 109 w 120"/>
                <a:gd name="T5" fmla="*/ 12 h 1495"/>
                <a:gd name="T6" fmla="*/ 6 w 120"/>
                <a:gd name="T7" fmla="*/ 12 h 1495"/>
                <a:gd name="T8" fmla="*/ 6 w 120"/>
                <a:gd name="T9" fmla="*/ 0 h 1495"/>
                <a:gd name="T10" fmla="*/ 120 w 120"/>
                <a:gd name="T11" fmla="*/ 0 h 1495"/>
                <a:gd name="T12" fmla="*/ 120 w 120"/>
                <a:gd name="T13" fmla="*/ 1495 h 1495"/>
                <a:gd name="T14" fmla="*/ 0 w 120"/>
                <a:gd name="T15" fmla="*/ 1495 h 1495"/>
                <a:gd name="T16" fmla="*/ 0 w 120"/>
                <a:gd name="T17" fmla="*/ 1489 h 1495"/>
                <a:gd name="T18" fmla="*/ 6 w 120"/>
                <a:gd name="T19" fmla="*/ 1483 h 14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0" h="1495">
                  <a:moveTo>
                    <a:pt x="6" y="1483"/>
                  </a:moveTo>
                  <a:lnTo>
                    <a:pt x="109" y="1483"/>
                  </a:lnTo>
                  <a:lnTo>
                    <a:pt x="109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20" y="0"/>
                  </a:lnTo>
                  <a:lnTo>
                    <a:pt x="120" y="1495"/>
                  </a:lnTo>
                  <a:lnTo>
                    <a:pt x="0" y="1495"/>
                  </a:lnTo>
                  <a:lnTo>
                    <a:pt x="0" y="1489"/>
                  </a:lnTo>
                  <a:lnTo>
                    <a:pt x="6" y="14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7" name="Freeform 127">
              <a:extLst>
                <a:ext uri="{FF2B5EF4-FFF2-40B4-BE49-F238E27FC236}">
                  <a16:creationId xmlns:a16="http://schemas.microsoft.com/office/drawing/2014/main" id="{B3A7592C-6618-2C46-869B-9127E01A75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1408"/>
              <a:ext cx="12" cy="1489"/>
            </a:xfrm>
            <a:custGeom>
              <a:avLst/>
              <a:gdLst>
                <a:gd name="T0" fmla="*/ 12 w 12"/>
                <a:gd name="T1" fmla="*/ 6 h 1489"/>
                <a:gd name="T2" fmla="*/ 12 w 12"/>
                <a:gd name="T3" fmla="*/ 1489 h 1489"/>
                <a:gd name="T4" fmla="*/ 0 w 12"/>
                <a:gd name="T5" fmla="*/ 1489 h 1489"/>
                <a:gd name="T6" fmla="*/ 0 w 12"/>
                <a:gd name="T7" fmla="*/ 0 h 1489"/>
                <a:gd name="T8" fmla="*/ 6 w 12"/>
                <a:gd name="T9" fmla="*/ 0 h 1489"/>
                <a:gd name="T10" fmla="*/ 12 w 12"/>
                <a:gd name="T11" fmla="*/ 6 h 14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489">
                  <a:moveTo>
                    <a:pt x="12" y="6"/>
                  </a:moveTo>
                  <a:lnTo>
                    <a:pt x="12" y="1489"/>
                  </a:lnTo>
                  <a:lnTo>
                    <a:pt x="0" y="1489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8" name="Freeform 128">
              <a:extLst>
                <a:ext uri="{FF2B5EF4-FFF2-40B4-BE49-F238E27FC236}">
                  <a16:creationId xmlns:a16="http://schemas.microsoft.com/office/drawing/2014/main" id="{43576471-61C1-614C-B349-3A7DE9A8CF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150"/>
              <a:ext cx="1153" cy="97"/>
            </a:xfrm>
            <a:custGeom>
              <a:avLst/>
              <a:gdLst>
                <a:gd name="T0" fmla="*/ 1153 w 1153"/>
                <a:gd name="T1" fmla="*/ 0 h 97"/>
                <a:gd name="T2" fmla="*/ 1153 w 1153"/>
                <a:gd name="T3" fmla="*/ 97 h 97"/>
                <a:gd name="T4" fmla="*/ 0 w 1153"/>
                <a:gd name="T5" fmla="*/ 97 h 97"/>
                <a:gd name="T6" fmla="*/ 0 w 1153"/>
                <a:gd name="T7" fmla="*/ 5 h 97"/>
                <a:gd name="T8" fmla="*/ 1153 w 11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97">
                  <a:moveTo>
                    <a:pt x="1153" y="0"/>
                  </a:moveTo>
                  <a:lnTo>
                    <a:pt x="1153" y="97"/>
                  </a:lnTo>
                  <a:lnTo>
                    <a:pt x="0" y="97"/>
                  </a:lnTo>
                  <a:lnTo>
                    <a:pt x="0" y="5"/>
                  </a:lnTo>
                  <a:lnTo>
                    <a:pt x="1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29" name="Freeform 129">
              <a:extLst>
                <a:ext uri="{FF2B5EF4-FFF2-40B4-BE49-F238E27FC236}">
                  <a16:creationId xmlns:a16="http://schemas.microsoft.com/office/drawing/2014/main" id="{9D0317BD-8B07-5943-992E-E141242B42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247"/>
              <a:ext cx="1153" cy="97"/>
            </a:xfrm>
            <a:custGeom>
              <a:avLst/>
              <a:gdLst>
                <a:gd name="T0" fmla="*/ 1153 w 1153"/>
                <a:gd name="T1" fmla="*/ 0 h 97"/>
                <a:gd name="T2" fmla="*/ 1153 w 1153"/>
                <a:gd name="T3" fmla="*/ 91 h 97"/>
                <a:gd name="T4" fmla="*/ 0 w 1153"/>
                <a:gd name="T5" fmla="*/ 97 h 97"/>
                <a:gd name="T6" fmla="*/ 0 w 1153"/>
                <a:gd name="T7" fmla="*/ 0 h 97"/>
                <a:gd name="T8" fmla="*/ 1153 w 11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97">
                  <a:moveTo>
                    <a:pt x="1153" y="0"/>
                  </a:moveTo>
                  <a:lnTo>
                    <a:pt x="1153" y="91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0" name="Freeform 130">
              <a:extLst>
                <a:ext uri="{FF2B5EF4-FFF2-40B4-BE49-F238E27FC236}">
                  <a16:creationId xmlns:a16="http://schemas.microsoft.com/office/drawing/2014/main" id="{16AEF690-59E5-E040-B5BC-4E5E7316F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338"/>
              <a:ext cx="1153" cy="97"/>
            </a:xfrm>
            <a:custGeom>
              <a:avLst/>
              <a:gdLst>
                <a:gd name="T0" fmla="*/ 1153 w 1153"/>
                <a:gd name="T1" fmla="*/ 0 h 97"/>
                <a:gd name="T2" fmla="*/ 1153 w 1153"/>
                <a:gd name="T3" fmla="*/ 97 h 97"/>
                <a:gd name="T4" fmla="*/ 0 w 1153"/>
                <a:gd name="T5" fmla="*/ 97 h 97"/>
                <a:gd name="T6" fmla="*/ 0 w 1153"/>
                <a:gd name="T7" fmla="*/ 6 h 97"/>
                <a:gd name="T8" fmla="*/ 1153 w 11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97">
                  <a:moveTo>
                    <a:pt x="1153" y="0"/>
                  </a:moveTo>
                  <a:lnTo>
                    <a:pt x="1153" y="97"/>
                  </a:lnTo>
                  <a:lnTo>
                    <a:pt x="0" y="97"/>
                  </a:lnTo>
                  <a:lnTo>
                    <a:pt x="0" y="6"/>
                  </a:lnTo>
                  <a:lnTo>
                    <a:pt x="1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1" name="Freeform 131">
              <a:extLst>
                <a:ext uri="{FF2B5EF4-FFF2-40B4-BE49-F238E27FC236}">
                  <a16:creationId xmlns:a16="http://schemas.microsoft.com/office/drawing/2014/main" id="{26DB8373-B173-0C43-A5E3-9B5CAFDA1B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520"/>
              <a:ext cx="1153" cy="97"/>
            </a:xfrm>
            <a:custGeom>
              <a:avLst/>
              <a:gdLst>
                <a:gd name="T0" fmla="*/ 1153 w 1153"/>
                <a:gd name="T1" fmla="*/ 0 h 97"/>
                <a:gd name="T2" fmla="*/ 1153 w 1153"/>
                <a:gd name="T3" fmla="*/ 97 h 97"/>
                <a:gd name="T4" fmla="*/ 0 w 1153"/>
                <a:gd name="T5" fmla="*/ 97 h 97"/>
                <a:gd name="T6" fmla="*/ 0 w 1153"/>
                <a:gd name="T7" fmla="*/ 6 h 97"/>
                <a:gd name="T8" fmla="*/ 1153 w 11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97">
                  <a:moveTo>
                    <a:pt x="1153" y="0"/>
                  </a:moveTo>
                  <a:lnTo>
                    <a:pt x="1153" y="97"/>
                  </a:lnTo>
                  <a:lnTo>
                    <a:pt x="0" y="97"/>
                  </a:lnTo>
                  <a:lnTo>
                    <a:pt x="0" y="6"/>
                  </a:lnTo>
                  <a:lnTo>
                    <a:pt x="1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2" name="Freeform 132">
              <a:extLst>
                <a:ext uri="{FF2B5EF4-FFF2-40B4-BE49-F238E27FC236}">
                  <a16:creationId xmlns:a16="http://schemas.microsoft.com/office/drawing/2014/main" id="{1E9D658E-0A08-944B-8FB7-E50E6170ABE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617"/>
              <a:ext cx="1153" cy="97"/>
            </a:xfrm>
            <a:custGeom>
              <a:avLst/>
              <a:gdLst>
                <a:gd name="T0" fmla="*/ 1153 w 1153"/>
                <a:gd name="T1" fmla="*/ 0 h 97"/>
                <a:gd name="T2" fmla="*/ 1153 w 1153"/>
                <a:gd name="T3" fmla="*/ 92 h 97"/>
                <a:gd name="T4" fmla="*/ 0 w 1153"/>
                <a:gd name="T5" fmla="*/ 97 h 97"/>
                <a:gd name="T6" fmla="*/ 0 w 1153"/>
                <a:gd name="T7" fmla="*/ 0 h 97"/>
                <a:gd name="T8" fmla="*/ 1153 w 11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97">
                  <a:moveTo>
                    <a:pt x="1153" y="0"/>
                  </a:moveTo>
                  <a:lnTo>
                    <a:pt x="1153" y="92"/>
                  </a:lnTo>
                  <a:lnTo>
                    <a:pt x="0" y="97"/>
                  </a:lnTo>
                  <a:lnTo>
                    <a:pt x="0" y="0"/>
                  </a:lnTo>
                  <a:lnTo>
                    <a:pt x="1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3" name="Freeform 133">
              <a:extLst>
                <a:ext uri="{FF2B5EF4-FFF2-40B4-BE49-F238E27FC236}">
                  <a16:creationId xmlns:a16="http://schemas.microsoft.com/office/drawing/2014/main" id="{D44EC432-1828-C640-9C4C-A5CD9F81CAF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33" y="2709"/>
              <a:ext cx="1153" cy="97"/>
            </a:xfrm>
            <a:custGeom>
              <a:avLst/>
              <a:gdLst>
                <a:gd name="T0" fmla="*/ 1153 w 1153"/>
                <a:gd name="T1" fmla="*/ 0 h 97"/>
                <a:gd name="T2" fmla="*/ 1153 w 1153"/>
                <a:gd name="T3" fmla="*/ 97 h 97"/>
                <a:gd name="T4" fmla="*/ 0 w 1153"/>
                <a:gd name="T5" fmla="*/ 97 h 97"/>
                <a:gd name="T6" fmla="*/ 0 w 1153"/>
                <a:gd name="T7" fmla="*/ 5 h 97"/>
                <a:gd name="T8" fmla="*/ 1153 w 1153"/>
                <a:gd name="T9" fmla="*/ 0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3" h="97">
                  <a:moveTo>
                    <a:pt x="1153" y="0"/>
                  </a:moveTo>
                  <a:lnTo>
                    <a:pt x="1153" y="97"/>
                  </a:lnTo>
                  <a:lnTo>
                    <a:pt x="0" y="97"/>
                  </a:lnTo>
                  <a:lnTo>
                    <a:pt x="0" y="5"/>
                  </a:lnTo>
                  <a:lnTo>
                    <a:pt x="1153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4" name="Freeform 134">
              <a:extLst>
                <a:ext uri="{FF2B5EF4-FFF2-40B4-BE49-F238E27FC236}">
                  <a16:creationId xmlns:a16="http://schemas.microsoft.com/office/drawing/2014/main" id="{DC21FF06-A9EF-5241-8F5A-A257689E2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7" y="2344"/>
              <a:ext cx="1159" cy="553"/>
            </a:xfrm>
            <a:custGeom>
              <a:avLst/>
              <a:gdLst>
                <a:gd name="T0" fmla="*/ 1159 w 1159"/>
                <a:gd name="T1" fmla="*/ 0 h 553"/>
                <a:gd name="T2" fmla="*/ 851 w 1159"/>
                <a:gd name="T3" fmla="*/ 0 h 553"/>
                <a:gd name="T4" fmla="*/ 851 w 1159"/>
                <a:gd name="T5" fmla="*/ 91 h 553"/>
                <a:gd name="T6" fmla="*/ 0 w 1159"/>
                <a:gd name="T7" fmla="*/ 91 h 553"/>
                <a:gd name="T8" fmla="*/ 0 w 1159"/>
                <a:gd name="T9" fmla="*/ 553 h 553"/>
                <a:gd name="T10" fmla="*/ 1159 w 1159"/>
                <a:gd name="T11" fmla="*/ 553 h 553"/>
                <a:gd name="T12" fmla="*/ 1159 w 1159"/>
                <a:gd name="T13" fmla="*/ 0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9" h="553">
                  <a:moveTo>
                    <a:pt x="1159" y="0"/>
                  </a:moveTo>
                  <a:lnTo>
                    <a:pt x="851" y="0"/>
                  </a:lnTo>
                  <a:lnTo>
                    <a:pt x="851" y="91"/>
                  </a:lnTo>
                  <a:lnTo>
                    <a:pt x="0" y="91"/>
                  </a:lnTo>
                  <a:lnTo>
                    <a:pt x="0" y="553"/>
                  </a:lnTo>
                  <a:lnTo>
                    <a:pt x="1159" y="553"/>
                  </a:lnTo>
                  <a:lnTo>
                    <a:pt x="1159" y="0"/>
                  </a:lnTo>
                  <a:close/>
                </a:path>
              </a:pathLst>
            </a:custGeom>
            <a:solidFill>
              <a:srgbClr val="EEEEE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5" name="Freeform 135">
              <a:extLst>
                <a:ext uri="{FF2B5EF4-FFF2-40B4-BE49-F238E27FC236}">
                  <a16:creationId xmlns:a16="http://schemas.microsoft.com/office/drawing/2014/main" id="{61D9B1FE-0617-F54A-9FF4-AB1FF75A97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338"/>
              <a:ext cx="1170" cy="565"/>
            </a:xfrm>
            <a:custGeom>
              <a:avLst/>
              <a:gdLst>
                <a:gd name="T0" fmla="*/ 861 w 1170"/>
                <a:gd name="T1" fmla="*/ 6 h 565"/>
                <a:gd name="T2" fmla="*/ 861 w 1170"/>
                <a:gd name="T3" fmla="*/ 103 h 565"/>
                <a:gd name="T4" fmla="*/ 11 w 1170"/>
                <a:gd name="T5" fmla="*/ 103 h 565"/>
                <a:gd name="T6" fmla="*/ 11 w 1170"/>
                <a:gd name="T7" fmla="*/ 553 h 565"/>
                <a:gd name="T8" fmla="*/ 1158 w 1170"/>
                <a:gd name="T9" fmla="*/ 553 h 565"/>
                <a:gd name="T10" fmla="*/ 1158 w 1170"/>
                <a:gd name="T11" fmla="*/ 6 h 565"/>
                <a:gd name="T12" fmla="*/ 1170 w 1170"/>
                <a:gd name="T13" fmla="*/ 6 h 565"/>
                <a:gd name="T14" fmla="*/ 1170 w 1170"/>
                <a:gd name="T15" fmla="*/ 565 h 565"/>
                <a:gd name="T16" fmla="*/ 0 w 1170"/>
                <a:gd name="T17" fmla="*/ 565 h 565"/>
                <a:gd name="T18" fmla="*/ 0 w 1170"/>
                <a:gd name="T19" fmla="*/ 91 h 565"/>
                <a:gd name="T20" fmla="*/ 850 w 1170"/>
                <a:gd name="T21" fmla="*/ 91 h 565"/>
                <a:gd name="T22" fmla="*/ 850 w 1170"/>
                <a:gd name="T23" fmla="*/ 0 h 565"/>
                <a:gd name="T24" fmla="*/ 856 w 1170"/>
                <a:gd name="T25" fmla="*/ 0 h 565"/>
                <a:gd name="T26" fmla="*/ 861 w 1170"/>
                <a:gd name="T27" fmla="*/ 6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70" h="565">
                  <a:moveTo>
                    <a:pt x="861" y="6"/>
                  </a:moveTo>
                  <a:lnTo>
                    <a:pt x="861" y="103"/>
                  </a:lnTo>
                  <a:lnTo>
                    <a:pt x="11" y="103"/>
                  </a:lnTo>
                  <a:lnTo>
                    <a:pt x="11" y="553"/>
                  </a:lnTo>
                  <a:lnTo>
                    <a:pt x="1158" y="553"/>
                  </a:lnTo>
                  <a:lnTo>
                    <a:pt x="1158" y="6"/>
                  </a:lnTo>
                  <a:lnTo>
                    <a:pt x="1170" y="6"/>
                  </a:lnTo>
                  <a:lnTo>
                    <a:pt x="1170" y="565"/>
                  </a:lnTo>
                  <a:lnTo>
                    <a:pt x="0" y="565"/>
                  </a:lnTo>
                  <a:lnTo>
                    <a:pt x="0" y="91"/>
                  </a:lnTo>
                  <a:lnTo>
                    <a:pt x="850" y="91"/>
                  </a:lnTo>
                  <a:lnTo>
                    <a:pt x="850" y="0"/>
                  </a:lnTo>
                  <a:lnTo>
                    <a:pt x="856" y="0"/>
                  </a:lnTo>
                  <a:lnTo>
                    <a:pt x="86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6" name="Freeform 136">
              <a:extLst>
                <a:ext uri="{FF2B5EF4-FFF2-40B4-BE49-F238E27FC236}">
                  <a16:creationId xmlns:a16="http://schemas.microsoft.com/office/drawing/2014/main" id="{A10CD639-9C11-334B-B128-9E86B2EB1F5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8" y="2338"/>
              <a:ext cx="314" cy="11"/>
            </a:xfrm>
            <a:custGeom>
              <a:avLst/>
              <a:gdLst>
                <a:gd name="T0" fmla="*/ 308 w 314"/>
                <a:gd name="T1" fmla="*/ 11 h 11"/>
                <a:gd name="T2" fmla="*/ 0 w 314"/>
                <a:gd name="T3" fmla="*/ 11 h 11"/>
                <a:gd name="T4" fmla="*/ 0 w 314"/>
                <a:gd name="T5" fmla="*/ 0 h 11"/>
                <a:gd name="T6" fmla="*/ 314 w 314"/>
                <a:gd name="T7" fmla="*/ 0 h 11"/>
                <a:gd name="T8" fmla="*/ 314 w 314"/>
                <a:gd name="T9" fmla="*/ 6 h 11"/>
                <a:gd name="T10" fmla="*/ 308 w 314"/>
                <a:gd name="T11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4" h="11">
                  <a:moveTo>
                    <a:pt x="308" y="11"/>
                  </a:moveTo>
                  <a:lnTo>
                    <a:pt x="0" y="11"/>
                  </a:lnTo>
                  <a:lnTo>
                    <a:pt x="0" y="0"/>
                  </a:lnTo>
                  <a:lnTo>
                    <a:pt x="314" y="0"/>
                  </a:lnTo>
                  <a:lnTo>
                    <a:pt x="314" y="6"/>
                  </a:lnTo>
                  <a:lnTo>
                    <a:pt x="308" y="1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7" name="Freeform 137">
              <a:extLst>
                <a:ext uri="{FF2B5EF4-FFF2-40B4-BE49-F238E27FC236}">
                  <a16:creationId xmlns:a16="http://schemas.microsoft.com/office/drawing/2014/main" id="{0689F038-4588-D34D-9DB2-D8A4E5CDE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2435"/>
              <a:ext cx="114" cy="468"/>
            </a:xfrm>
            <a:custGeom>
              <a:avLst/>
              <a:gdLst>
                <a:gd name="T0" fmla="*/ 6 w 114"/>
                <a:gd name="T1" fmla="*/ 456 h 468"/>
                <a:gd name="T2" fmla="*/ 103 w 114"/>
                <a:gd name="T3" fmla="*/ 456 h 468"/>
                <a:gd name="T4" fmla="*/ 103 w 114"/>
                <a:gd name="T5" fmla="*/ 11 h 468"/>
                <a:gd name="T6" fmla="*/ 6 w 114"/>
                <a:gd name="T7" fmla="*/ 11 h 468"/>
                <a:gd name="T8" fmla="*/ 6 w 114"/>
                <a:gd name="T9" fmla="*/ 0 h 468"/>
                <a:gd name="T10" fmla="*/ 114 w 114"/>
                <a:gd name="T11" fmla="*/ 0 h 468"/>
                <a:gd name="T12" fmla="*/ 114 w 114"/>
                <a:gd name="T13" fmla="*/ 468 h 468"/>
                <a:gd name="T14" fmla="*/ 0 w 114"/>
                <a:gd name="T15" fmla="*/ 468 h 468"/>
                <a:gd name="T16" fmla="*/ 0 w 114"/>
                <a:gd name="T17" fmla="*/ 462 h 468"/>
                <a:gd name="T18" fmla="*/ 6 w 114"/>
                <a:gd name="T19" fmla="*/ 45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468">
                  <a:moveTo>
                    <a:pt x="6" y="456"/>
                  </a:moveTo>
                  <a:lnTo>
                    <a:pt x="103" y="456"/>
                  </a:lnTo>
                  <a:lnTo>
                    <a:pt x="103" y="11"/>
                  </a:lnTo>
                  <a:lnTo>
                    <a:pt x="6" y="11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14" y="468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6" y="45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8" name="Freeform 138">
              <a:extLst>
                <a:ext uri="{FF2B5EF4-FFF2-40B4-BE49-F238E27FC236}">
                  <a16:creationId xmlns:a16="http://schemas.microsoft.com/office/drawing/2014/main" id="{9B578F0D-0DE5-2340-857B-6170C7B486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6" y="2435"/>
              <a:ext cx="11" cy="462"/>
            </a:xfrm>
            <a:custGeom>
              <a:avLst/>
              <a:gdLst>
                <a:gd name="T0" fmla="*/ 11 w 11"/>
                <a:gd name="T1" fmla="*/ 6 h 462"/>
                <a:gd name="T2" fmla="*/ 11 w 11"/>
                <a:gd name="T3" fmla="*/ 462 h 462"/>
                <a:gd name="T4" fmla="*/ 0 w 11"/>
                <a:gd name="T5" fmla="*/ 462 h 462"/>
                <a:gd name="T6" fmla="*/ 0 w 11"/>
                <a:gd name="T7" fmla="*/ 0 h 462"/>
                <a:gd name="T8" fmla="*/ 6 w 11"/>
                <a:gd name="T9" fmla="*/ 0 h 462"/>
                <a:gd name="T10" fmla="*/ 11 w 11"/>
                <a:gd name="T11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62">
                  <a:moveTo>
                    <a:pt x="11" y="6"/>
                  </a:moveTo>
                  <a:lnTo>
                    <a:pt x="11" y="462"/>
                  </a:lnTo>
                  <a:lnTo>
                    <a:pt x="0" y="46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39" name="Freeform 139">
              <a:extLst>
                <a:ext uri="{FF2B5EF4-FFF2-40B4-BE49-F238E27FC236}">
                  <a16:creationId xmlns:a16="http://schemas.microsoft.com/office/drawing/2014/main" id="{932979FE-DB0B-7E48-BBF3-52E1AC0EE4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2429"/>
              <a:ext cx="114" cy="474"/>
            </a:xfrm>
            <a:custGeom>
              <a:avLst/>
              <a:gdLst>
                <a:gd name="T0" fmla="*/ 6 w 114"/>
                <a:gd name="T1" fmla="*/ 462 h 474"/>
                <a:gd name="T2" fmla="*/ 103 w 114"/>
                <a:gd name="T3" fmla="*/ 462 h 474"/>
                <a:gd name="T4" fmla="*/ 103 w 114"/>
                <a:gd name="T5" fmla="*/ 12 h 474"/>
                <a:gd name="T6" fmla="*/ 6 w 114"/>
                <a:gd name="T7" fmla="*/ 12 h 474"/>
                <a:gd name="T8" fmla="*/ 6 w 114"/>
                <a:gd name="T9" fmla="*/ 0 h 474"/>
                <a:gd name="T10" fmla="*/ 114 w 114"/>
                <a:gd name="T11" fmla="*/ 0 h 474"/>
                <a:gd name="T12" fmla="*/ 114 w 114"/>
                <a:gd name="T13" fmla="*/ 474 h 474"/>
                <a:gd name="T14" fmla="*/ 0 w 114"/>
                <a:gd name="T15" fmla="*/ 474 h 474"/>
                <a:gd name="T16" fmla="*/ 0 w 114"/>
                <a:gd name="T17" fmla="*/ 468 h 474"/>
                <a:gd name="T18" fmla="*/ 6 w 114"/>
                <a:gd name="T19" fmla="*/ 46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474">
                  <a:moveTo>
                    <a:pt x="6" y="462"/>
                  </a:moveTo>
                  <a:lnTo>
                    <a:pt x="103" y="462"/>
                  </a:lnTo>
                  <a:lnTo>
                    <a:pt x="103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14" y="0"/>
                  </a:lnTo>
                  <a:lnTo>
                    <a:pt x="114" y="474"/>
                  </a:lnTo>
                  <a:lnTo>
                    <a:pt x="0" y="474"/>
                  </a:lnTo>
                  <a:lnTo>
                    <a:pt x="0" y="468"/>
                  </a:lnTo>
                  <a:lnTo>
                    <a:pt x="6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0" name="Freeform 140">
              <a:extLst>
                <a:ext uri="{FF2B5EF4-FFF2-40B4-BE49-F238E27FC236}">
                  <a16:creationId xmlns:a16="http://schemas.microsoft.com/office/drawing/2014/main" id="{2A4D3268-9D49-1F42-B7F0-D7885FD4F35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1" y="2429"/>
              <a:ext cx="12" cy="468"/>
            </a:xfrm>
            <a:custGeom>
              <a:avLst/>
              <a:gdLst>
                <a:gd name="T0" fmla="*/ 12 w 12"/>
                <a:gd name="T1" fmla="*/ 6 h 468"/>
                <a:gd name="T2" fmla="*/ 12 w 12"/>
                <a:gd name="T3" fmla="*/ 468 h 468"/>
                <a:gd name="T4" fmla="*/ 0 w 12"/>
                <a:gd name="T5" fmla="*/ 468 h 468"/>
                <a:gd name="T6" fmla="*/ 0 w 12"/>
                <a:gd name="T7" fmla="*/ 0 h 468"/>
                <a:gd name="T8" fmla="*/ 6 w 12"/>
                <a:gd name="T9" fmla="*/ 0 h 468"/>
                <a:gd name="T10" fmla="*/ 12 w 12"/>
                <a:gd name="T11" fmla="*/ 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68">
                  <a:moveTo>
                    <a:pt x="12" y="6"/>
                  </a:moveTo>
                  <a:lnTo>
                    <a:pt x="12" y="468"/>
                  </a:lnTo>
                  <a:lnTo>
                    <a:pt x="0" y="46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1" name="Freeform 141">
              <a:extLst>
                <a:ext uri="{FF2B5EF4-FFF2-40B4-BE49-F238E27FC236}">
                  <a16:creationId xmlns:a16="http://schemas.microsoft.com/office/drawing/2014/main" id="{2AE3432A-CD74-ED46-8105-145208EDCD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429"/>
              <a:ext cx="115" cy="474"/>
            </a:xfrm>
            <a:custGeom>
              <a:avLst/>
              <a:gdLst>
                <a:gd name="T0" fmla="*/ 6 w 115"/>
                <a:gd name="T1" fmla="*/ 462 h 474"/>
                <a:gd name="T2" fmla="*/ 103 w 115"/>
                <a:gd name="T3" fmla="*/ 462 h 474"/>
                <a:gd name="T4" fmla="*/ 103 w 115"/>
                <a:gd name="T5" fmla="*/ 12 h 474"/>
                <a:gd name="T6" fmla="*/ 6 w 115"/>
                <a:gd name="T7" fmla="*/ 12 h 474"/>
                <a:gd name="T8" fmla="*/ 6 w 115"/>
                <a:gd name="T9" fmla="*/ 0 h 474"/>
                <a:gd name="T10" fmla="*/ 115 w 115"/>
                <a:gd name="T11" fmla="*/ 0 h 474"/>
                <a:gd name="T12" fmla="*/ 115 w 115"/>
                <a:gd name="T13" fmla="*/ 474 h 474"/>
                <a:gd name="T14" fmla="*/ 0 w 115"/>
                <a:gd name="T15" fmla="*/ 474 h 474"/>
                <a:gd name="T16" fmla="*/ 0 w 115"/>
                <a:gd name="T17" fmla="*/ 468 h 474"/>
                <a:gd name="T18" fmla="*/ 6 w 115"/>
                <a:gd name="T19" fmla="*/ 462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5" h="474">
                  <a:moveTo>
                    <a:pt x="6" y="462"/>
                  </a:moveTo>
                  <a:lnTo>
                    <a:pt x="103" y="462"/>
                  </a:lnTo>
                  <a:lnTo>
                    <a:pt x="103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15" y="0"/>
                  </a:lnTo>
                  <a:lnTo>
                    <a:pt x="115" y="474"/>
                  </a:lnTo>
                  <a:lnTo>
                    <a:pt x="0" y="474"/>
                  </a:lnTo>
                  <a:lnTo>
                    <a:pt x="0" y="468"/>
                  </a:lnTo>
                  <a:lnTo>
                    <a:pt x="6" y="4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2" name="Freeform 142">
              <a:extLst>
                <a:ext uri="{FF2B5EF4-FFF2-40B4-BE49-F238E27FC236}">
                  <a16:creationId xmlns:a16="http://schemas.microsoft.com/office/drawing/2014/main" id="{DF3EA3D4-7F71-F646-9CE8-391450C15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2" y="2429"/>
              <a:ext cx="12" cy="468"/>
            </a:xfrm>
            <a:custGeom>
              <a:avLst/>
              <a:gdLst>
                <a:gd name="T0" fmla="*/ 12 w 12"/>
                <a:gd name="T1" fmla="*/ 6 h 468"/>
                <a:gd name="T2" fmla="*/ 12 w 12"/>
                <a:gd name="T3" fmla="*/ 468 h 468"/>
                <a:gd name="T4" fmla="*/ 0 w 12"/>
                <a:gd name="T5" fmla="*/ 468 h 468"/>
                <a:gd name="T6" fmla="*/ 0 w 12"/>
                <a:gd name="T7" fmla="*/ 0 h 468"/>
                <a:gd name="T8" fmla="*/ 6 w 12"/>
                <a:gd name="T9" fmla="*/ 0 h 468"/>
                <a:gd name="T10" fmla="*/ 12 w 12"/>
                <a:gd name="T11" fmla="*/ 6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68">
                  <a:moveTo>
                    <a:pt x="12" y="6"/>
                  </a:moveTo>
                  <a:lnTo>
                    <a:pt x="12" y="468"/>
                  </a:lnTo>
                  <a:lnTo>
                    <a:pt x="0" y="46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3" name="Freeform 143">
              <a:extLst>
                <a:ext uri="{FF2B5EF4-FFF2-40B4-BE49-F238E27FC236}">
                  <a16:creationId xmlns:a16="http://schemas.microsoft.com/office/drawing/2014/main" id="{C7FD4545-4DCA-6A40-9261-04E8501D4D27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" y="2332"/>
              <a:ext cx="337" cy="109"/>
            </a:xfrm>
            <a:custGeom>
              <a:avLst/>
              <a:gdLst>
                <a:gd name="T0" fmla="*/ 6 w 337"/>
                <a:gd name="T1" fmla="*/ 97 h 109"/>
                <a:gd name="T2" fmla="*/ 326 w 337"/>
                <a:gd name="T3" fmla="*/ 97 h 109"/>
                <a:gd name="T4" fmla="*/ 326 w 337"/>
                <a:gd name="T5" fmla="*/ 12 h 109"/>
                <a:gd name="T6" fmla="*/ 6 w 337"/>
                <a:gd name="T7" fmla="*/ 12 h 109"/>
                <a:gd name="T8" fmla="*/ 6 w 337"/>
                <a:gd name="T9" fmla="*/ 0 h 109"/>
                <a:gd name="T10" fmla="*/ 337 w 337"/>
                <a:gd name="T11" fmla="*/ 0 h 109"/>
                <a:gd name="T12" fmla="*/ 337 w 337"/>
                <a:gd name="T13" fmla="*/ 109 h 109"/>
                <a:gd name="T14" fmla="*/ 0 w 337"/>
                <a:gd name="T15" fmla="*/ 109 h 109"/>
                <a:gd name="T16" fmla="*/ 0 w 337"/>
                <a:gd name="T17" fmla="*/ 103 h 109"/>
                <a:gd name="T18" fmla="*/ 6 w 337"/>
                <a:gd name="T19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37" h="109">
                  <a:moveTo>
                    <a:pt x="6" y="97"/>
                  </a:moveTo>
                  <a:lnTo>
                    <a:pt x="326" y="97"/>
                  </a:lnTo>
                  <a:lnTo>
                    <a:pt x="326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337" y="0"/>
                  </a:lnTo>
                  <a:lnTo>
                    <a:pt x="337" y="109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6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4" name="Freeform 144">
              <a:extLst>
                <a:ext uri="{FF2B5EF4-FFF2-40B4-BE49-F238E27FC236}">
                  <a16:creationId xmlns:a16="http://schemas.microsoft.com/office/drawing/2014/main" id="{24FA6A5E-1AB3-0348-886A-2ACECEB30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6" y="2332"/>
              <a:ext cx="12" cy="103"/>
            </a:xfrm>
            <a:custGeom>
              <a:avLst/>
              <a:gdLst>
                <a:gd name="T0" fmla="*/ 12 w 12"/>
                <a:gd name="T1" fmla="*/ 6 h 103"/>
                <a:gd name="T2" fmla="*/ 12 w 12"/>
                <a:gd name="T3" fmla="*/ 103 h 103"/>
                <a:gd name="T4" fmla="*/ 0 w 12"/>
                <a:gd name="T5" fmla="*/ 103 h 103"/>
                <a:gd name="T6" fmla="*/ 0 w 12"/>
                <a:gd name="T7" fmla="*/ 0 h 103"/>
                <a:gd name="T8" fmla="*/ 6 w 12"/>
                <a:gd name="T9" fmla="*/ 0 h 103"/>
                <a:gd name="T10" fmla="*/ 12 w 12"/>
                <a:gd name="T1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03">
                  <a:moveTo>
                    <a:pt x="12" y="6"/>
                  </a:moveTo>
                  <a:lnTo>
                    <a:pt x="12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5" name="Freeform 145">
              <a:extLst>
                <a:ext uri="{FF2B5EF4-FFF2-40B4-BE49-F238E27FC236}">
                  <a16:creationId xmlns:a16="http://schemas.microsoft.com/office/drawing/2014/main" id="{DCE24039-C651-FD44-A023-D14B9854D4E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2338"/>
              <a:ext cx="114" cy="565"/>
            </a:xfrm>
            <a:custGeom>
              <a:avLst/>
              <a:gdLst>
                <a:gd name="T0" fmla="*/ 5 w 114"/>
                <a:gd name="T1" fmla="*/ 553 h 565"/>
                <a:gd name="T2" fmla="*/ 102 w 114"/>
                <a:gd name="T3" fmla="*/ 553 h 565"/>
                <a:gd name="T4" fmla="*/ 102 w 114"/>
                <a:gd name="T5" fmla="*/ 11 h 565"/>
                <a:gd name="T6" fmla="*/ 5 w 114"/>
                <a:gd name="T7" fmla="*/ 11 h 565"/>
                <a:gd name="T8" fmla="*/ 5 w 114"/>
                <a:gd name="T9" fmla="*/ 0 h 565"/>
                <a:gd name="T10" fmla="*/ 114 w 114"/>
                <a:gd name="T11" fmla="*/ 0 h 565"/>
                <a:gd name="T12" fmla="*/ 114 w 114"/>
                <a:gd name="T13" fmla="*/ 565 h 565"/>
                <a:gd name="T14" fmla="*/ 0 w 114"/>
                <a:gd name="T15" fmla="*/ 565 h 565"/>
                <a:gd name="T16" fmla="*/ 0 w 114"/>
                <a:gd name="T17" fmla="*/ 559 h 565"/>
                <a:gd name="T18" fmla="*/ 5 w 114"/>
                <a:gd name="T19" fmla="*/ 553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565">
                  <a:moveTo>
                    <a:pt x="5" y="553"/>
                  </a:moveTo>
                  <a:lnTo>
                    <a:pt x="102" y="553"/>
                  </a:lnTo>
                  <a:lnTo>
                    <a:pt x="102" y="11"/>
                  </a:lnTo>
                  <a:lnTo>
                    <a:pt x="5" y="11"/>
                  </a:lnTo>
                  <a:lnTo>
                    <a:pt x="5" y="0"/>
                  </a:lnTo>
                  <a:lnTo>
                    <a:pt x="114" y="0"/>
                  </a:lnTo>
                  <a:lnTo>
                    <a:pt x="114" y="565"/>
                  </a:lnTo>
                  <a:lnTo>
                    <a:pt x="0" y="565"/>
                  </a:lnTo>
                  <a:lnTo>
                    <a:pt x="0" y="559"/>
                  </a:lnTo>
                  <a:lnTo>
                    <a:pt x="5" y="55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6" name="Freeform 146">
              <a:extLst>
                <a:ext uri="{FF2B5EF4-FFF2-40B4-BE49-F238E27FC236}">
                  <a16:creationId xmlns:a16="http://schemas.microsoft.com/office/drawing/2014/main" id="{2F2C185C-DC96-9E41-809E-1617347BE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5" y="2338"/>
              <a:ext cx="11" cy="559"/>
            </a:xfrm>
            <a:custGeom>
              <a:avLst/>
              <a:gdLst>
                <a:gd name="T0" fmla="*/ 11 w 11"/>
                <a:gd name="T1" fmla="*/ 6 h 559"/>
                <a:gd name="T2" fmla="*/ 11 w 11"/>
                <a:gd name="T3" fmla="*/ 559 h 559"/>
                <a:gd name="T4" fmla="*/ 0 w 11"/>
                <a:gd name="T5" fmla="*/ 559 h 559"/>
                <a:gd name="T6" fmla="*/ 0 w 11"/>
                <a:gd name="T7" fmla="*/ 0 h 559"/>
                <a:gd name="T8" fmla="*/ 5 w 11"/>
                <a:gd name="T9" fmla="*/ 0 h 559"/>
                <a:gd name="T10" fmla="*/ 11 w 11"/>
                <a:gd name="T11" fmla="*/ 6 h 5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559">
                  <a:moveTo>
                    <a:pt x="11" y="6"/>
                  </a:moveTo>
                  <a:lnTo>
                    <a:pt x="11" y="559"/>
                  </a:lnTo>
                  <a:lnTo>
                    <a:pt x="0" y="559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7" name="Freeform 147">
              <a:extLst>
                <a:ext uri="{FF2B5EF4-FFF2-40B4-BE49-F238E27FC236}">
                  <a16:creationId xmlns:a16="http://schemas.microsoft.com/office/drawing/2014/main" id="{122531A6-5C7A-D649-86DF-BC56668F6C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2429"/>
              <a:ext cx="114" cy="479"/>
            </a:xfrm>
            <a:custGeom>
              <a:avLst/>
              <a:gdLst>
                <a:gd name="T0" fmla="*/ 5 w 114"/>
                <a:gd name="T1" fmla="*/ 468 h 479"/>
                <a:gd name="T2" fmla="*/ 102 w 114"/>
                <a:gd name="T3" fmla="*/ 468 h 479"/>
                <a:gd name="T4" fmla="*/ 102 w 114"/>
                <a:gd name="T5" fmla="*/ 12 h 479"/>
                <a:gd name="T6" fmla="*/ 5 w 114"/>
                <a:gd name="T7" fmla="*/ 12 h 479"/>
                <a:gd name="T8" fmla="*/ 5 w 114"/>
                <a:gd name="T9" fmla="*/ 0 h 479"/>
                <a:gd name="T10" fmla="*/ 114 w 114"/>
                <a:gd name="T11" fmla="*/ 0 h 479"/>
                <a:gd name="T12" fmla="*/ 114 w 114"/>
                <a:gd name="T13" fmla="*/ 479 h 479"/>
                <a:gd name="T14" fmla="*/ 0 w 114"/>
                <a:gd name="T15" fmla="*/ 479 h 479"/>
                <a:gd name="T16" fmla="*/ 0 w 114"/>
                <a:gd name="T17" fmla="*/ 474 h 479"/>
                <a:gd name="T18" fmla="*/ 5 w 114"/>
                <a:gd name="T19" fmla="*/ 468 h 4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479">
                  <a:moveTo>
                    <a:pt x="5" y="468"/>
                  </a:moveTo>
                  <a:lnTo>
                    <a:pt x="102" y="468"/>
                  </a:lnTo>
                  <a:lnTo>
                    <a:pt x="102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14" y="0"/>
                  </a:lnTo>
                  <a:lnTo>
                    <a:pt x="114" y="479"/>
                  </a:lnTo>
                  <a:lnTo>
                    <a:pt x="0" y="479"/>
                  </a:lnTo>
                  <a:lnTo>
                    <a:pt x="0" y="474"/>
                  </a:lnTo>
                  <a:lnTo>
                    <a:pt x="5" y="46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8" name="Freeform 148">
              <a:extLst>
                <a:ext uri="{FF2B5EF4-FFF2-40B4-BE49-F238E27FC236}">
                  <a16:creationId xmlns:a16="http://schemas.microsoft.com/office/drawing/2014/main" id="{E869CF42-19DE-0641-842E-CF1BFEC670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4" y="2429"/>
              <a:ext cx="11" cy="474"/>
            </a:xfrm>
            <a:custGeom>
              <a:avLst/>
              <a:gdLst>
                <a:gd name="T0" fmla="*/ 11 w 11"/>
                <a:gd name="T1" fmla="*/ 6 h 474"/>
                <a:gd name="T2" fmla="*/ 11 w 11"/>
                <a:gd name="T3" fmla="*/ 474 h 474"/>
                <a:gd name="T4" fmla="*/ 0 w 11"/>
                <a:gd name="T5" fmla="*/ 474 h 474"/>
                <a:gd name="T6" fmla="*/ 0 w 11"/>
                <a:gd name="T7" fmla="*/ 0 h 474"/>
                <a:gd name="T8" fmla="*/ 5 w 11"/>
                <a:gd name="T9" fmla="*/ 0 h 474"/>
                <a:gd name="T10" fmla="*/ 11 w 11"/>
                <a:gd name="T11" fmla="*/ 6 h 4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474">
                  <a:moveTo>
                    <a:pt x="11" y="6"/>
                  </a:moveTo>
                  <a:lnTo>
                    <a:pt x="11" y="474"/>
                  </a:lnTo>
                  <a:lnTo>
                    <a:pt x="0" y="474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49" name="Freeform 149">
              <a:extLst>
                <a:ext uri="{FF2B5EF4-FFF2-40B4-BE49-F238E27FC236}">
                  <a16:creationId xmlns:a16="http://schemas.microsoft.com/office/drawing/2014/main" id="{41D0EDB9-234A-5D49-8E21-ECEE339916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520"/>
              <a:ext cx="1175" cy="109"/>
            </a:xfrm>
            <a:custGeom>
              <a:avLst/>
              <a:gdLst>
                <a:gd name="T0" fmla="*/ 1175 w 1175"/>
                <a:gd name="T1" fmla="*/ 103 h 109"/>
                <a:gd name="T2" fmla="*/ 1175 w 1175"/>
                <a:gd name="T3" fmla="*/ 109 h 109"/>
                <a:gd name="T4" fmla="*/ 0 w 1175"/>
                <a:gd name="T5" fmla="*/ 109 h 109"/>
                <a:gd name="T6" fmla="*/ 0 w 1175"/>
                <a:gd name="T7" fmla="*/ 6 h 109"/>
                <a:gd name="T8" fmla="*/ 1170 w 1175"/>
                <a:gd name="T9" fmla="*/ 0 h 109"/>
                <a:gd name="T10" fmla="*/ 1170 w 1175"/>
                <a:gd name="T11" fmla="*/ 12 h 109"/>
                <a:gd name="T12" fmla="*/ 11 w 1175"/>
                <a:gd name="T13" fmla="*/ 17 h 109"/>
                <a:gd name="T14" fmla="*/ 11 w 1175"/>
                <a:gd name="T15" fmla="*/ 97 h 109"/>
                <a:gd name="T16" fmla="*/ 1170 w 1175"/>
                <a:gd name="T17" fmla="*/ 97 h 109"/>
                <a:gd name="T18" fmla="*/ 1175 w 1175"/>
                <a:gd name="T19" fmla="*/ 10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5" h="109">
                  <a:moveTo>
                    <a:pt x="1175" y="103"/>
                  </a:moveTo>
                  <a:lnTo>
                    <a:pt x="1175" y="109"/>
                  </a:lnTo>
                  <a:lnTo>
                    <a:pt x="0" y="109"/>
                  </a:lnTo>
                  <a:lnTo>
                    <a:pt x="0" y="6"/>
                  </a:lnTo>
                  <a:lnTo>
                    <a:pt x="1170" y="0"/>
                  </a:lnTo>
                  <a:lnTo>
                    <a:pt x="1170" y="12"/>
                  </a:lnTo>
                  <a:lnTo>
                    <a:pt x="11" y="17"/>
                  </a:lnTo>
                  <a:lnTo>
                    <a:pt x="11" y="97"/>
                  </a:lnTo>
                  <a:lnTo>
                    <a:pt x="1170" y="97"/>
                  </a:lnTo>
                  <a:lnTo>
                    <a:pt x="1175" y="10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0" name="Freeform 150">
              <a:extLst>
                <a:ext uri="{FF2B5EF4-FFF2-40B4-BE49-F238E27FC236}">
                  <a16:creationId xmlns:a16="http://schemas.microsoft.com/office/drawing/2014/main" id="{86AD4ABD-71C6-CD43-8200-67252FF205B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86" y="2520"/>
              <a:ext cx="11" cy="103"/>
            </a:xfrm>
            <a:custGeom>
              <a:avLst/>
              <a:gdLst>
                <a:gd name="T0" fmla="*/ 6 w 11"/>
                <a:gd name="T1" fmla="*/ 0 h 103"/>
                <a:gd name="T2" fmla="*/ 11 w 11"/>
                <a:gd name="T3" fmla="*/ 0 h 103"/>
                <a:gd name="T4" fmla="*/ 11 w 11"/>
                <a:gd name="T5" fmla="*/ 103 h 103"/>
                <a:gd name="T6" fmla="*/ 0 w 11"/>
                <a:gd name="T7" fmla="*/ 103 h 103"/>
                <a:gd name="T8" fmla="*/ 0 w 11"/>
                <a:gd name="T9" fmla="*/ 6 h 103"/>
                <a:gd name="T10" fmla="*/ 6 w 11"/>
                <a:gd name="T11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3">
                  <a:moveTo>
                    <a:pt x="6" y="0"/>
                  </a:moveTo>
                  <a:lnTo>
                    <a:pt x="11" y="0"/>
                  </a:lnTo>
                  <a:lnTo>
                    <a:pt x="11" y="103"/>
                  </a:lnTo>
                  <a:lnTo>
                    <a:pt x="0" y="103"/>
                  </a:lnTo>
                  <a:lnTo>
                    <a:pt x="0" y="6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1" name="Freeform 151">
              <a:extLst>
                <a:ext uri="{FF2B5EF4-FFF2-40B4-BE49-F238E27FC236}">
                  <a16:creationId xmlns:a16="http://schemas.microsoft.com/office/drawing/2014/main" id="{5C547B84-D8B2-6945-AE59-0DB619EB4FD1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714"/>
              <a:ext cx="1175" cy="109"/>
            </a:xfrm>
            <a:custGeom>
              <a:avLst/>
              <a:gdLst>
                <a:gd name="T0" fmla="*/ 5 w 1175"/>
                <a:gd name="T1" fmla="*/ 97 h 109"/>
                <a:gd name="T2" fmla="*/ 1164 w 1175"/>
                <a:gd name="T3" fmla="*/ 97 h 109"/>
                <a:gd name="T4" fmla="*/ 1164 w 1175"/>
                <a:gd name="T5" fmla="*/ 12 h 109"/>
                <a:gd name="T6" fmla="*/ 5 w 1175"/>
                <a:gd name="T7" fmla="*/ 12 h 109"/>
                <a:gd name="T8" fmla="*/ 5 w 1175"/>
                <a:gd name="T9" fmla="*/ 0 h 109"/>
                <a:gd name="T10" fmla="*/ 1175 w 1175"/>
                <a:gd name="T11" fmla="*/ 0 h 109"/>
                <a:gd name="T12" fmla="*/ 1175 w 1175"/>
                <a:gd name="T13" fmla="*/ 109 h 109"/>
                <a:gd name="T14" fmla="*/ 0 w 1175"/>
                <a:gd name="T15" fmla="*/ 109 h 109"/>
                <a:gd name="T16" fmla="*/ 0 w 1175"/>
                <a:gd name="T17" fmla="*/ 103 h 109"/>
                <a:gd name="T18" fmla="*/ 5 w 1175"/>
                <a:gd name="T19" fmla="*/ 97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75" h="109">
                  <a:moveTo>
                    <a:pt x="5" y="97"/>
                  </a:moveTo>
                  <a:lnTo>
                    <a:pt x="1164" y="97"/>
                  </a:lnTo>
                  <a:lnTo>
                    <a:pt x="1164" y="12"/>
                  </a:lnTo>
                  <a:lnTo>
                    <a:pt x="5" y="12"/>
                  </a:lnTo>
                  <a:lnTo>
                    <a:pt x="5" y="0"/>
                  </a:lnTo>
                  <a:lnTo>
                    <a:pt x="1175" y="0"/>
                  </a:lnTo>
                  <a:lnTo>
                    <a:pt x="1175" y="109"/>
                  </a:lnTo>
                  <a:lnTo>
                    <a:pt x="0" y="109"/>
                  </a:lnTo>
                  <a:lnTo>
                    <a:pt x="0" y="103"/>
                  </a:lnTo>
                  <a:lnTo>
                    <a:pt x="5" y="9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2" name="Freeform 152">
              <a:extLst>
                <a:ext uri="{FF2B5EF4-FFF2-40B4-BE49-F238E27FC236}">
                  <a16:creationId xmlns:a16="http://schemas.microsoft.com/office/drawing/2014/main" id="{CB982649-5AE2-474B-AE37-17B9919695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2" y="2714"/>
              <a:ext cx="11" cy="103"/>
            </a:xfrm>
            <a:custGeom>
              <a:avLst/>
              <a:gdLst>
                <a:gd name="T0" fmla="*/ 11 w 11"/>
                <a:gd name="T1" fmla="*/ 6 h 103"/>
                <a:gd name="T2" fmla="*/ 11 w 11"/>
                <a:gd name="T3" fmla="*/ 103 h 103"/>
                <a:gd name="T4" fmla="*/ 0 w 11"/>
                <a:gd name="T5" fmla="*/ 103 h 103"/>
                <a:gd name="T6" fmla="*/ 0 w 11"/>
                <a:gd name="T7" fmla="*/ 0 h 103"/>
                <a:gd name="T8" fmla="*/ 5 w 11"/>
                <a:gd name="T9" fmla="*/ 0 h 103"/>
                <a:gd name="T10" fmla="*/ 11 w 11"/>
                <a:gd name="T11" fmla="*/ 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103">
                  <a:moveTo>
                    <a:pt x="11" y="6"/>
                  </a:moveTo>
                  <a:lnTo>
                    <a:pt x="11" y="103"/>
                  </a:lnTo>
                  <a:lnTo>
                    <a:pt x="0" y="103"/>
                  </a:lnTo>
                  <a:lnTo>
                    <a:pt x="0" y="0"/>
                  </a:lnTo>
                  <a:lnTo>
                    <a:pt x="5" y="0"/>
                  </a:lnTo>
                  <a:lnTo>
                    <a:pt x="11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1353" name="Group 153">
            <a:extLst>
              <a:ext uri="{FF2B5EF4-FFF2-40B4-BE49-F238E27FC236}">
                <a16:creationId xmlns:a16="http://schemas.microsoft.com/office/drawing/2014/main" id="{D8D19B5F-84AA-D64F-BFCD-75FA66FBFE87}"/>
              </a:ext>
            </a:extLst>
          </p:cNvPr>
          <p:cNvGrpSpPr>
            <a:grpSpLocks/>
          </p:cNvGrpSpPr>
          <p:nvPr/>
        </p:nvGrpSpPr>
        <p:grpSpPr bwMode="auto">
          <a:xfrm>
            <a:off x="3838575" y="2155825"/>
            <a:ext cx="2106613" cy="2482850"/>
            <a:chOff x="1371" y="1394"/>
            <a:chExt cx="1767" cy="2274"/>
          </a:xfrm>
        </p:grpSpPr>
        <p:sp>
          <p:nvSpPr>
            <p:cNvPr id="51354" name="Rectangle 154">
              <a:extLst>
                <a:ext uri="{FF2B5EF4-FFF2-40B4-BE49-F238E27FC236}">
                  <a16:creationId xmlns:a16="http://schemas.microsoft.com/office/drawing/2014/main" id="{DC7F35B9-4BC2-7348-BEFC-83B9835CAE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400"/>
              <a:ext cx="1761" cy="2268"/>
            </a:xfrm>
            <a:prstGeom prst="rect">
              <a:avLst/>
            </a:prstGeom>
            <a:solidFill>
              <a:srgbClr val="00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5" name="Freeform 155">
              <a:extLst>
                <a:ext uri="{FF2B5EF4-FFF2-40B4-BE49-F238E27FC236}">
                  <a16:creationId xmlns:a16="http://schemas.microsoft.com/office/drawing/2014/main" id="{73FBAFDF-11B8-3147-9DD5-8161A8D0548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767" cy="2274"/>
            </a:xfrm>
            <a:custGeom>
              <a:avLst/>
              <a:gdLst>
                <a:gd name="T0" fmla="*/ 6 w 1767"/>
                <a:gd name="T1" fmla="*/ 2262 h 2274"/>
                <a:gd name="T2" fmla="*/ 1755 w 1767"/>
                <a:gd name="T3" fmla="*/ 2262 h 2274"/>
                <a:gd name="T4" fmla="*/ 1755 w 1767"/>
                <a:gd name="T5" fmla="*/ 12 h 2274"/>
                <a:gd name="T6" fmla="*/ 6 w 1767"/>
                <a:gd name="T7" fmla="*/ 12 h 2274"/>
                <a:gd name="T8" fmla="*/ 6 w 1767"/>
                <a:gd name="T9" fmla="*/ 0 h 2274"/>
                <a:gd name="T10" fmla="*/ 1767 w 1767"/>
                <a:gd name="T11" fmla="*/ 0 h 2274"/>
                <a:gd name="T12" fmla="*/ 1767 w 1767"/>
                <a:gd name="T13" fmla="*/ 2274 h 2274"/>
                <a:gd name="T14" fmla="*/ 0 w 1767"/>
                <a:gd name="T15" fmla="*/ 2274 h 2274"/>
                <a:gd name="T16" fmla="*/ 0 w 1767"/>
                <a:gd name="T17" fmla="*/ 2268 h 2274"/>
                <a:gd name="T18" fmla="*/ 6 w 1767"/>
                <a:gd name="T19" fmla="*/ 2262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7" h="2274">
                  <a:moveTo>
                    <a:pt x="6" y="2262"/>
                  </a:moveTo>
                  <a:lnTo>
                    <a:pt x="1755" y="2262"/>
                  </a:lnTo>
                  <a:lnTo>
                    <a:pt x="1755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767" y="0"/>
                  </a:lnTo>
                  <a:lnTo>
                    <a:pt x="1767" y="2274"/>
                  </a:lnTo>
                  <a:lnTo>
                    <a:pt x="0" y="2274"/>
                  </a:lnTo>
                  <a:lnTo>
                    <a:pt x="0" y="2268"/>
                  </a:lnTo>
                  <a:lnTo>
                    <a:pt x="6" y="2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6" name="Freeform 156">
              <a:extLst>
                <a:ext uri="{FF2B5EF4-FFF2-40B4-BE49-F238E27FC236}">
                  <a16:creationId xmlns:a16="http://schemas.microsoft.com/office/drawing/2014/main" id="{EB667205-29E2-3345-B149-FB34D9F41E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2" cy="2268"/>
            </a:xfrm>
            <a:custGeom>
              <a:avLst/>
              <a:gdLst>
                <a:gd name="T0" fmla="*/ 12 w 12"/>
                <a:gd name="T1" fmla="*/ 6 h 2268"/>
                <a:gd name="T2" fmla="*/ 12 w 12"/>
                <a:gd name="T3" fmla="*/ 2268 h 2268"/>
                <a:gd name="T4" fmla="*/ 0 w 12"/>
                <a:gd name="T5" fmla="*/ 2268 h 2268"/>
                <a:gd name="T6" fmla="*/ 0 w 12"/>
                <a:gd name="T7" fmla="*/ 0 h 2268"/>
                <a:gd name="T8" fmla="*/ 6 w 12"/>
                <a:gd name="T9" fmla="*/ 0 h 2268"/>
                <a:gd name="T10" fmla="*/ 12 w 12"/>
                <a:gd name="T11" fmla="*/ 6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68">
                  <a:moveTo>
                    <a:pt x="12" y="6"/>
                  </a:moveTo>
                  <a:lnTo>
                    <a:pt x="12" y="2268"/>
                  </a:lnTo>
                  <a:lnTo>
                    <a:pt x="0" y="226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7" name="Freeform 157">
              <a:extLst>
                <a:ext uri="{FF2B5EF4-FFF2-40B4-BE49-F238E27FC236}">
                  <a16:creationId xmlns:a16="http://schemas.microsoft.com/office/drawing/2014/main" id="{BA0D0A22-AF5C-1E48-82EA-3EB00860D1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250"/>
              <a:ext cx="641" cy="1412"/>
            </a:xfrm>
            <a:custGeom>
              <a:avLst/>
              <a:gdLst>
                <a:gd name="T0" fmla="*/ 0 w 641"/>
                <a:gd name="T1" fmla="*/ 0 h 1412"/>
                <a:gd name="T2" fmla="*/ 317 w 641"/>
                <a:gd name="T3" fmla="*/ 0 h 1412"/>
                <a:gd name="T4" fmla="*/ 317 w 641"/>
                <a:gd name="T5" fmla="*/ 143 h 1412"/>
                <a:gd name="T6" fmla="*/ 479 w 641"/>
                <a:gd name="T7" fmla="*/ 143 h 1412"/>
                <a:gd name="T8" fmla="*/ 479 w 641"/>
                <a:gd name="T9" fmla="*/ 281 h 1412"/>
                <a:gd name="T10" fmla="*/ 641 w 641"/>
                <a:gd name="T11" fmla="*/ 281 h 1412"/>
                <a:gd name="T12" fmla="*/ 641 w 641"/>
                <a:gd name="T13" fmla="*/ 562 h 1412"/>
                <a:gd name="T14" fmla="*/ 479 w 641"/>
                <a:gd name="T15" fmla="*/ 562 h 1412"/>
                <a:gd name="T16" fmla="*/ 479 w 641"/>
                <a:gd name="T17" fmla="*/ 987 h 1412"/>
                <a:gd name="T18" fmla="*/ 317 w 641"/>
                <a:gd name="T19" fmla="*/ 987 h 1412"/>
                <a:gd name="T20" fmla="*/ 317 w 641"/>
                <a:gd name="T21" fmla="*/ 1131 h 1412"/>
                <a:gd name="T22" fmla="*/ 161 w 641"/>
                <a:gd name="T23" fmla="*/ 1131 h 1412"/>
                <a:gd name="T24" fmla="*/ 161 w 641"/>
                <a:gd name="T25" fmla="*/ 1412 h 1412"/>
                <a:gd name="T26" fmla="*/ 0 w 641"/>
                <a:gd name="T27" fmla="*/ 1412 h 1412"/>
                <a:gd name="T28" fmla="*/ 0 w 641"/>
                <a:gd name="T2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1" h="1412">
                  <a:moveTo>
                    <a:pt x="0" y="0"/>
                  </a:moveTo>
                  <a:lnTo>
                    <a:pt x="317" y="0"/>
                  </a:lnTo>
                  <a:lnTo>
                    <a:pt x="317" y="143"/>
                  </a:lnTo>
                  <a:lnTo>
                    <a:pt x="479" y="143"/>
                  </a:lnTo>
                  <a:lnTo>
                    <a:pt x="479" y="281"/>
                  </a:lnTo>
                  <a:lnTo>
                    <a:pt x="641" y="281"/>
                  </a:lnTo>
                  <a:lnTo>
                    <a:pt x="641" y="562"/>
                  </a:lnTo>
                  <a:lnTo>
                    <a:pt x="479" y="562"/>
                  </a:lnTo>
                  <a:lnTo>
                    <a:pt x="479" y="987"/>
                  </a:lnTo>
                  <a:lnTo>
                    <a:pt x="317" y="987"/>
                  </a:lnTo>
                  <a:lnTo>
                    <a:pt x="317" y="1131"/>
                  </a:lnTo>
                  <a:lnTo>
                    <a:pt x="161" y="1131"/>
                  </a:lnTo>
                  <a:lnTo>
                    <a:pt x="161" y="1412"/>
                  </a:lnTo>
                  <a:lnTo>
                    <a:pt x="0" y="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8" name="Freeform 158">
              <a:extLst>
                <a:ext uri="{FF2B5EF4-FFF2-40B4-BE49-F238E27FC236}">
                  <a16:creationId xmlns:a16="http://schemas.microsoft.com/office/drawing/2014/main" id="{DDC357F4-89ED-B74B-927E-CE5F2D756C9B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400"/>
              <a:ext cx="1120" cy="568"/>
            </a:xfrm>
            <a:custGeom>
              <a:avLst/>
              <a:gdLst>
                <a:gd name="T0" fmla="*/ 162 w 1120"/>
                <a:gd name="T1" fmla="*/ 0 h 568"/>
                <a:gd name="T2" fmla="*/ 162 w 1120"/>
                <a:gd name="T3" fmla="*/ 287 h 568"/>
                <a:gd name="T4" fmla="*/ 0 w 1120"/>
                <a:gd name="T5" fmla="*/ 287 h 568"/>
                <a:gd name="T6" fmla="*/ 0 w 1120"/>
                <a:gd name="T7" fmla="*/ 425 h 568"/>
                <a:gd name="T8" fmla="*/ 324 w 1120"/>
                <a:gd name="T9" fmla="*/ 425 h 568"/>
                <a:gd name="T10" fmla="*/ 324 w 1120"/>
                <a:gd name="T11" fmla="*/ 568 h 568"/>
                <a:gd name="T12" fmla="*/ 641 w 1120"/>
                <a:gd name="T13" fmla="*/ 568 h 568"/>
                <a:gd name="T14" fmla="*/ 641 w 1120"/>
                <a:gd name="T15" fmla="*/ 287 h 568"/>
                <a:gd name="T16" fmla="*/ 797 w 1120"/>
                <a:gd name="T17" fmla="*/ 287 h 568"/>
                <a:gd name="T18" fmla="*/ 797 w 1120"/>
                <a:gd name="T19" fmla="*/ 425 h 568"/>
                <a:gd name="T20" fmla="*/ 1120 w 1120"/>
                <a:gd name="T21" fmla="*/ 425 h 568"/>
                <a:gd name="T22" fmla="*/ 1120 w 1120"/>
                <a:gd name="T23" fmla="*/ 143 h 568"/>
                <a:gd name="T24" fmla="*/ 958 w 1120"/>
                <a:gd name="T25" fmla="*/ 143 h 568"/>
                <a:gd name="T26" fmla="*/ 958 w 1120"/>
                <a:gd name="T27" fmla="*/ 0 h 568"/>
                <a:gd name="T28" fmla="*/ 162 w 1120"/>
                <a:gd name="T2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568">
                  <a:moveTo>
                    <a:pt x="162" y="0"/>
                  </a:moveTo>
                  <a:lnTo>
                    <a:pt x="162" y="287"/>
                  </a:lnTo>
                  <a:lnTo>
                    <a:pt x="0" y="287"/>
                  </a:lnTo>
                  <a:lnTo>
                    <a:pt x="0" y="425"/>
                  </a:lnTo>
                  <a:lnTo>
                    <a:pt x="324" y="425"/>
                  </a:lnTo>
                  <a:lnTo>
                    <a:pt x="324" y="568"/>
                  </a:lnTo>
                  <a:lnTo>
                    <a:pt x="641" y="568"/>
                  </a:lnTo>
                  <a:lnTo>
                    <a:pt x="641" y="287"/>
                  </a:lnTo>
                  <a:lnTo>
                    <a:pt x="797" y="287"/>
                  </a:lnTo>
                  <a:lnTo>
                    <a:pt x="797" y="425"/>
                  </a:lnTo>
                  <a:lnTo>
                    <a:pt x="1120" y="425"/>
                  </a:lnTo>
                  <a:lnTo>
                    <a:pt x="1120" y="143"/>
                  </a:lnTo>
                  <a:lnTo>
                    <a:pt x="958" y="143"/>
                  </a:lnTo>
                  <a:lnTo>
                    <a:pt x="958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59" name="Freeform 159">
              <a:extLst>
                <a:ext uri="{FF2B5EF4-FFF2-40B4-BE49-F238E27FC236}">
                  <a16:creationId xmlns:a16="http://schemas.microsoft.com/office/drawing/2014/main" id="{FD101BFF-1C8E-F642-99B4-5D5D6886B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2531"/>
              <a:ext cx="1114" cy="1131"/>
            </a:xfrm>
            <a:custGeom>
              <a:avLst/>
              <a:gdLst>
                <a:gd name="T0" fmla="*/ 1114 w 1114"/>
                <a:gd name="T1" fmla="*/ 144 h 1131"/>
                <a:gd name="T2" fmla="*/ 952 w 1114"/>
                <a:gd name="T3" fmla="*/ 144 h 1131"/>
                <a:gd name="T4" fmla="*/ 952 w 1114"/>
                <a:gd name="T5" fmla="*/ 0 h 1131"/>
                <a:gd name="T6" fmla="*/ 634 w 1114"/>
                <a:gd name="T7" fmla="*/ 0 h 1131"/>
                <a:gd name="T8" fmla="*/ 634 w 1114"/>
                <a:gd name="T9" fmla="*/ 144 h 1131"/>
                <a:gd name="T10" fmla="*/ 473 w 1114"/>
                <a:gd name="T11" fmla="*/ 144 h 1131"/>
                <a:gd name="T12" fmla="*/ 473 w 1114"/>
                <a:gd name="T13" fmla="*/ 281 h 1131"/>
                <a:gd name="T14" fmla="*/ 317 w 1114"/>
                <a:gd name="T15" fmla="*/ 281 h 1131"/>
                <a:gd name="T16" fmla="*/ 317 w 1114"/>
                <a:gd name="T17" fmla="*/ 425 h 1131"/>
                <a:gd name="T18" fmla="*/ 634 w 1114"/>
                <a:gd name="T19" fmla="*/ 425 h 1131"/>
                <a:gd name="T20" fmla="*/ 634 w 1114"/>
                <a:gd name="T21" fmla="*/ 569 h 1131"/>
                <a:gd name="T22" fmla="*/ 473 w 1114"/>
                <a:gd name="T23" fmla="*/ 569 h 1131"/>
                <a:gd name="T24" fmla="*/ 473 w 1114"/>
                <a:gd name="T25" fmla="*/ 706 h 1131"/>
                <a:gd name="T26" fmla="*/ 317 w 1114"/>
                <a:gd name="T27" fmla="*/ 706 h 1131"/>
                <a:gd name="T28" fmla="*/ 317 w 1114"/>
                <a:gd name="T29" fmla="*/ 850 h 1131"/>
                <a:gd name="T30" fmla="*/ 0 w 1114"/>
                <a:gd name="T31" fmla="*/ 850 h 1131"/>
                <a:gd name="T32" fmla="*/ 0 w 1114"/>
                <a:gd name="T33" fmla="*/ 994 h 1131"/>
                <a:gd name="T34" fmla="*/ 473 w 1114"/>
                <a:gd name="T35" fmla="*/ 994 h 1131"/>
                <a:gd name="T36" fmla="*/ 473 w 1114"/>
                <a:gd name="T37" fmla="*/ 1131 h 1131"/>
                <a:gd name="T38" fmla="*/ 796 w 1114"/>
                <a:gd name="T39" fmla="*/ 1131 h 1131"/>
                <a:gd name="T40" fmla="*/ 796 w 1114"/>
                <a:gd name="T41" fmla="*/ 994 h 1131"/>
                <a:gd name="T42" fmla="*/ 952 w 1114"/>
                <a:gd name="T43" fmla="*/ 994 h 1131"/>
                <a:gd name="T44" fmla="*/ 952 w 1114"/>
                <a:gd name="T45" fmla="*/ 850 h 1131"/>
                <a:gd name="T46" fmla="*/ 796 w 1114"/>
                <a:gd name="T47" fmla="*/ 850 h 1131"/>
                <a:gd name="T48" fmla="*/ 796 w 1114"/>
                <a:gd name="T49" fmla="*/ 706 h 1131"/>
                <a:gd name="T50" fmla="*/ 1114 w 1114"/>
                <a:gd name="T51" fmla="*/ 706 h 1131"/>
                <a:gd name="T52" fmla="*/ 1114 w 1114"/>
                <a:gd name="T53" fmla="*/ 144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4" h="1131">
                  <a:moveTo>
                    <a:pt x="1114" y="144"/>
                  </a:moveTo>
                  <a:lnTo>
                    <a:pt x="952" y="144"/>
                  </a:lnTo>
                  <a:lnTo>
                    <a:pt x="952" y="0"/>
                  </a:lnTo>
                  <a:lnTo>
                    <a:pt x="634" y="0"/>
                  </a:lnTo>
                  <a:lnTo>
                    <a:pt x="634" y="144"/>
                  </a:lnTo>
                  <a:lnTo>
                    <a:pt x="473" y="144"/>
                  </a:lnTo>
                  <a:lnTo>
                    <a:pt x="473" y="281"/>
                  </a:lnTo>
                  <a:lnTo>
                    <a:pt x="317" y="281"/>
                  </a:lnTo>
                  <a:lnTo>
                    <a:pt x="317" y="425"/>
                  </a:lnTo>
                  <a:lnTo>
                    <a:pt x="634" y="425"/>
                  </a:lnTo>
                  <a:lnTo>
                    <a:pt x="634" y="569"/>
                  </a:lnTo>
                  <a:lnTo>
                    <a:pt x="473" y="569"/>
                  </a:lnTo>
                  <a:lnTo>
                    <a:pt x="473" y="706"/>
                  </a:lnTo>
                  <a:lnTo>
                    <a:pt x="317" y="706"/>
                  </a:lnTo>
                  <a:lnTo>
                    <a:pt x="317" y="850"/>
                  </a:lnTo>
                  <a:lnTo>
                    <a:pt x="0" y="850"/>
                  </a:lnTo>
                  <a:lnTo>
                    <a:pt x="0" y="994"/>
                  </a:lnTo>
                  <a:lnTo>
                    <a:pt x="473" y="994"/>
                  </a:lnTo>
                  <a:lnTo>
                    <a:pt x="473" y="1131"/>
                  </a:lnTo>
                  <a:lnTo>
                    <a:pt x="796" y="1131"/>
                  </a:lnTo>
                  <a:lnTo>
                    <a:pt x="796" y="994"/>
                  </a:lnTo>
                  <a:lnTo>
                    <a:pt x="952" y="994"/>
                  </a:lnTo>
                  <a:lnTo>
                    <a:pt x="952" y="850"/>
                  </a:lnTo>
                  <a:lnTo>
                    <a:pt x="796" y="850"/>
                  </a:lnTo>
                  <a:lnTo>
                    <a:pt x="796" y="706"/>
                  </a:lnTo>
                  <a:lnTo>
                    <a:pt x="1114" y="706"/>
                  </a:lnTo>
                  <a:lnTo>
                    <a:pt x="1114" y="1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0" name="Freeform 160">
              <a:extLst>
                <a:ext uri="{FF2B5EF4-FFF2-40B4-BE49-F238E27FC236}">
                  <a16:creationId xmlns:a16="http://schemas.microsoft.com/office/drawing/2014/main" id="{AD47F0A8-DC59-5C43-95B7-B5D4B85F1A3C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767" cy="2274"/>
            </a:xfrm>
            <a:custGeom>
              <a:avLst/>
              <a:gdLst>
                <a:gd name="T0" fmla="*/ 6 w 1767"/>
                <a:gd name="T1" fmla="*/ 2262 h 2274"/>
                <a:gd name="T2" fmla="*/ 1755 w 1767"/>
                <a:gd name="T3" fmla="*/ 2262 h 2274"/>
                <a:gd name="T4" fmla="*/ 1755 w 1767"/>
                <a:gd name="T5" fmla="*/ 12 h 2274"/>
                <a:gd name="T6" fmla="*/ 6 w 1767"/>
                <a:gd name="T7" fmla="*/ 12 h 2274"/>
                <a:gd name="T8" fmla="*/ 6 w 1767"/>
                <a:gd name="T9" fmla="*/ 0 h 2274"/>
                <a:gd name="T10" fmla="*/ 1767 w 1767"/>
                <a:gd name="T11" fmla="*/ 0 h 2274"/>
                <a:gd name="T12" fmla="*/ 1767 w 1767"/>
                <a:gd name="T13" fmla="*/ 2274 h 2274"/>
                <a:gd name="T14" fmla="*/ 0 w 1767"/>
                <a:gd name="T15" fmla="*/ 2274 h 2274"/>
                <a:gd name="T16" fmla="*/ 0 w 1767"/>
                <a:gd name="T17" fmla="*/ 2268 h 2274"/>
                <a:gd name="T18" fmla="*/ 6 w 1767"/>
                <a:gd name="T19" fmla="*/ 2262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7" h="2274">
                  <a:moveTo>
                    <a:pt x="6" y="2262"/>
                  </a:moveTo>
                  <a:lnTo>
                    <a:pt x="1755" y="2262"/>
                  </a:lnTo>
                  <a:lnTo>
                    <a:pt x="1755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767" y="0"/>
                  </a:lnTo>
                  <a:lnTo>
                    <a:pt x="1767" y="2274"/>
                  </a:lnTo>
                  <a:lnTo>
                    <a:pt x="0" y="2274"/>
                  </a:lnTo>
                  <a:lnTo>
                    <a:pt x="0" y="2268"/>
                  </a:lnTo>
                  <a:lnTo>
                    <a:pt x="6" y="2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361" name="Freeform 161">
              <a:extLst>
                <a:ext uri="{FF2B5EF4-FFF2-40B4-BE49-F238E27FC236}">
                  <a16:creationId xmlns:a16="http://schemas.microsoft.com/office/drawing/2014/main" id="{3E793938-E30F-2149-B772-DD8D6BFB5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2" cy="2268"/>
            </a:xfrm>
            <a:custGeom>
              <a:avLst/>
              <a:gdLst>
                <a:gd name="T0" fmla="*/ 12 w 12"/>
                <a:gd name="T1" fmla="*/ 6 h 2268"/>
                <a:gd name="T2" fmla="*/ 12 w 12"/>
                <a:gd name="T3" fmla="*/ 2268 h 2268"/>
                <a:gd name="T4" fmla="*/ 0 w 12"/>
                <a:gd name="T5" fmla="*/ 2268 h 2268"/>
                <a:gd name="T6" fmla="*/ 0 w 12"/>
                <a:gd name="T7" fmla="*/ 0 h 2268"/>
                <a:gd name="T8" fmla="*/ 6 w 12"/>
                <a:gd name="T9" fmla="*/ 0 h 2268"/>
                <a:gd name="T10" fmla="*/ 12 w 12"/>
                <a:gd name="T11" fmla="*/ 6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68">
                  <a:moveTo>
                    <a:pt x="12" y="6"/>
                  </a:moveTo>
                  <a:lnTo>
                    <a:pt x="12" y="2268"/>
                  </a:lnTo>
                  <a:lnTo>
                    <a:pt x="0" y="226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362" name="Text Box 162">
            <a:extLst>
              <a:ext uri="{FF2B5EF4-FFF2-40B4-BE49-F238E27FC236}">
                <a16:creationId xmlns:a16="http://schemas.microsoft.com/office/drawing/2014/main" id="{8F37B310-29CB-8945-B7E2-52825638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5250" y="1781175"/>
            <a:ext cx="23241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Multispectral Image</a:t>
            </a:r>
          </a:p>
        </p:txBody>
      </p:sp>
      <p:sp>
        <p:nvSpPr>
          <p:cNvPr id="51363" name="Text Box 163">
            <a:extLst>
              <a:ext uri="{FF2B5EF4-FFF2-40B4-BE49-F238E27FC236}">
                <a16:creationId xmlns:a16="http://schemas.microsoft.com/office/drawing/2014/main" id="{C025C6D5-C795-AE4C-BB5A-E536152283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1350" y="1562100"/>
            <a:ext cx="129540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Information</a:t>
            </a:r>
          </a:p>
        </p:txBody>
      </p:sp>
      <p:sp>
        <p:nvSpPr>
          <p:cNvPr id="51364" name="Text Box 164">
            <a:extLst>
              <a:ext uri="{FF2B5EF4-FFF2-40B4-BE49-F238E27FC236}">
                <a16:creationId xmlns:a16="http://schemas.microsoft.com/office/drawing/2014/main" id="{FB1B4E16-EA67-054E-AAF3-4E3A56EBE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53225" y="1857375"/>
            <a:ext cx="1733550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(Classified Image)</a:t>
            </a:r>
          </a:p>
        </p:txBody>
      </p:sp>
      <p:sp>
        <p:nvSpPr>
          <p:cNvPr id="51365" name="Text Box 165">
            <a:extLst>
              <a:ext uri="{FF2B5EF4-FFF2-40B4-BE49-F238E27FC236}">
                <a16:creationId xmlns:a16="http://schemas.microsoft.com/office/drawing/2014/main" id="{ED6CA159-724C-9D4D-876D-459350DF7D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9700" y="1571625"/>
            <a:ext cx="1485900" cy="58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 u="sng">
                <a:latin typeface="Comic Sans MS" panose="030F0902030302020204" pitchFamily="66" charset="0"/>
              </a:rPr>
              <a:t>Mean</a:t>
            </a:r>
            <a:r>
              <a:rPr lang="en-US" altLang="en-US" sz="1400">
                <a:latin typeface="Comic Sans MS" panose="030F0902030302020204" pitchFamily="66" charset="0"/>
              </a:rPr>
              <a:t> Spectral Signatures</a:t>
            </a:r>
            <a:endParaRPr lang="en-US" altLang="en-US" sz="1400" u="sng">
              <a:latin typeface="Comic Sans MS" panose="030F0902030302020204" pitchFamily="66" charset="0"/>
            </a:endParaRPr>
          </a:p>
        </p:txBody>
      </p:sp>
      <p:sp>
        <p:nvSpPr>
          <p:cNvPr id="51366" name="Text Box 166">
            <a:extLst>
              <a:ext uri="{FF2B5EF4-FFF2-40B4-BE49-F238E27FC236}">
                <a16:creationId xmlns:a16="http://schemas.microsoft.com/office/drawing/2014/main" id="{54906516-DE4C-BF41-B76B-71DA055FBC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7500" y="5248275"/>
            <a:ext cx="1809750" cy="83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Comic Sans MS" panose="030F0902030302020204" pitchFamily="66" charset="0"/>
              </a:rPr>
              <a:t>Spectral Signature of Next Pixel to be Classified</a:t>
            </a:r>
          </a:p>
        </p:txBody>
      </p:sp>
      <p:sp>
        <p:nvSpPr>
          <p:cNvPr id="51367" name="Line 167">
            <a:extLst>
              <a:ext uri="{FF2B5EF4-FFF2-40B4-BE49-F238E27FC236}">
                <a16:creationId xmlns:a16="http://schemas.microsoft.com/office/drawing/2014/main" id="{4F31B54E-4B39-6A4B-84BA-CB9477E1287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695575" y="5334000"/>
            <a:ext cx="1238250" cy="3238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8" name="Line 168">
            <a:extLst>
              <a:ext uri="{FF2B5EF4-FFF2-40B4-BE49-F238E27FC236}">
                <a16:creationId xmlns:a16="http://schemas.microsoft.com/office/drawing/2014/main" id="{2D8CA394-E9C2-4844-B5A0-706393E059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14625" y="4305300"/>
            <a:ext cx="1228725" cy="10191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1369" name="Line 169">
            <a:extLst>
              <a:ext uri="{FF2B5EF4-FFF2-40B4-BE49-F238E27FC236}">
                <a16:creationId xmlns:a16="http://schemas.microsoft.com/office/drawing/2014/main" id="{8810BBC1-DA46-5342-A6A1-45D8657AB89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724150" y="2905125"/>
            <a:ext cx="1247775" cy="2419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51370" name="Group 170">
            <a:extLst>
              <a:ext uri="{FF2B5EF4-FFF2-40B4-BE49-F238E27FC236}">
                <a16:creationId xmlns:a16="http://schemas.microsoft.com/office/drawing/2014/main" id="{1E852257-425A-3B47-98B2-6423B8E1DC11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2305050"/>
            <a:ext cx="1352550" cy="1039813"/>
            <a:chOff x="60" y="1428"/>
            <a:chExt cx="852" cy="655"/>
          </a:xfrm>
        </p:grpSpPr>
        <p:sp>
          <p:nvSpPr>
            <p:cNvPr id="51371" name="Rectangle 171">
              <a:extLst>
                <a:ext uri="{FF2B5EF4-FFF2-40B4-BE49-F238E27FC236}">
                  <a16:creationId xmlns:a16="http://schemas.microsoft.com/office/drawing/2014/main" id="{476B3977-B4CC-A041-83ED-3902F86456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" y="1428"/>
              <a:ext cx="834" cy="6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372" name="Freeform 172">
              <a:extLst>
                <a:ext uri="{FF2B5EF4-FFF2-40B4-BE49-F238E27FC236}">
                  <a16:creationId xmlns:a16="http://schemas.microsoft.com/office/drawing/2014/main" id="{01BE51DE-E85C-BD4D-B018-D021C5233CA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" y="1568"/>
              <a:ext cx="804" cy="515"/>
            </a:xfrm>
            <a:custGeom>
              <a:avLst/>
              <a:gdLst>
                <a:gd name="T0" fmla="*/ 0 w 804"/>
                <a:gd name="T1" fmla="*/ 496 h 515"/>
                <a:gd name="T2" fmla="*/ 78 w 804"/>
                <a:gd name="T3" fmla="*/ 346 h 515"/>
                <a:gd name="T4" fmla="*/ 126 w 804"/>
                <a:gd name="T5" fmla="*/ 334 h 515"/>
                <a:gd name="T6" fmla="*/ 174 w 804"/>
                <a:gd name="T7" fmla="*/ 340 h 515"/>
                <a:gd name="T8" fmla="*/ 192 w 804"/>
                <a:gd name="T9" fmla="*/ 418 h 515"/>
                <a:gd name="T10" fmla="*/ 210 w 804"/>
                <a:gd name="T11" fmla="*/ 466 h 515"/>
                <a:gd name="T12" fmla="*/ 294 w 804"/>
                <a:gd name="T13" fmla="*/ 448 h 515"/>
                <a:gd name="T14" fmla="*/ 444 w 804"/>
                <a:gd name="T15" fmla="*/ 64 h 515"/>
                <a:gd name="T16" fmla="*/ 492 w 804"/>
                <a:gd name="T17" fmla="*/ 64 h 515"/>
                <a:gd name="T18" fmla="*/ 528 w 804"/>
                <a:gd name="T19" fmla="*/ 106 h 515"/>
                <a:gd name="T20" fmla="*/ 552 w 804"/>
                <a:gd name="T21" fmla="*/ 190 h 515"/>
                <a:gd name="T22" fmla="*/ 594 w 804"/>
                <a:gd name="T23" fmla="*/ 262 h 515"/>
                <a:gd name="T24" fmla="*/ 660 w 804"/>
                <a:gd name="T25" fmla="*/ 238 h 515"/>
                <a:gd name="T26" fmla="*/ 696 w 804"/>
                <a:gd name="T27" fmla="*/ 220 h 515"/>
                <a:gd name="T28" fmla="*/ 774 w 804"/>
                <a:gd name="T29" fmla="*/ 238 h 515"/>
                <a:gd name="T30" fmla="*/ 804 w 804"/>
                <a:gd name="T31" fmla="*/ 280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04" h="515">
                  <a:moveTo>
                    <a:pt x="0" y="496"/>
                  </a:moveTo>
                  <a:cubicBezTo>
                    <a:pt x="28" y="434"/>
                    <a:pt x="57" y="373"/>
                    <a:pt x="78" y="346"/>
                  </a:cubicBezTo>
                  <a:cubicBezTo>
                    <a:pt x="99" y="319"/>
                    <a:pt x="110" y="335"/>
                    <a:pt x="126" y="334"/>
                  </a:cubicBezTo>
                  <a:cubicBezTo>
                    <a:pt x="142" y="333"/>
                    <a:pt x="163" y="326"/>
                    <a:pt x="174" y="340"/>
                  </a:cubicBezTo>
                  <a:cubicBezTo>
                    <a:pt x="185" y="354"/>
                    <a:pt x="186" y="397"/>
                    <a:pt x="192" y="418"/>
                  </a:cubicBezTo>
                  <a:cubicBezTo>
                    <a:pt x="198" y="439"/>
                    <a:pt x="193" y="461"/>
                    <a:pt x="210" y="466"/>
                  </a:cubicBezTo>
                  <a:cubicBezTo>
                    <a:pt x="227" y="471"/>
                    <a:pt x="255" y="515"/>
                    <a:pt x="294" y="448"/>
                  </a:cubicBezTo>
                  <a:cubicBezTo>
                    <a:pt x="333" y="381"/>
                    <a:pt x="411" y="128"/>
                    <a:pt x="444" y="64"/>
                  </a:cubicBezTo>
                  <a:cubicBezTo>
                    <a:pt x="477" y="0"/>
                    <a:pt x="478" y="57"/>
                    <a:pt x="492" y="64"/>
                  </a:cubicBezTo>
                  <a:cubicBezTo>
                    <a:pt x="506" y="71"/>
                    <a:pt x="518" y="85"/>
                    <a:pt x="528" y="106"/>
                  </a:cubicBezTo>
                  <a:cubicBezTo>
                    <a:pt x="538" y="127"/>
                    <a:pt x="541" y="164"/>
                    <a:pt x="552" y="190"/>
                  </a:cubicBezTo>
                  <a:cubicBezTo>
                    <a:pt x="563" y="216"/>
                    <a:pt x="576" y="254"/>
                    <a:pt x="594" y="262"/>
                  </a:cubicBezTo>
                  <a:cubicBezTo>
                    <a:pt x="612" y="270"/>
                    <a:pt x="643" y="245"/>
                    <a:pt x="660" y="238"/>
                  </a:cubicBezTo>
                  <a:cubicBezTo>
                    <a:pt x="677" y="231"/>
                    <a:pt x="677" y="220"/>
                    <a:pt x="696" y="220"/>
                  </a:cubicBezTo>
                  <a:cubicBezTo>
                    <a:pt x="715" y="220"/>
                    <a:pt x="756" y="228"/>
                    <a:pt x="774" y="238"/>
                  </a:cubicBezTo>
                  <a:cubicBezTo>
                    <a:pt x="792" y="248"/>
                    <a:pt x="799" y="273"/>
                    <a:pt x="804" y="280"/>
                  </a:cubicBezTo>
                </a:path>
              </a:pathLst>
            </a:custGeom>
            <a:noFill/>
            <a:ln w="28575" cap="flat" cmpd="sng">
              <a:solidFill>
                <a:srgbClr val="0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373" name="Text Box 173">
              <a:extLst>
                <a:ext uri="{FF2B5EF4-FFF2-40B4-BE49-F238E27FC236}">
                  <a16:creationId xmlns:a16="http://schemas.microsoft.com/office/drawing/2014/main" id="{72528AEA-9730-1B47-B7C3-44F60A3AC82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" y="1428"/>
              <a:ext cx="6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Comic Sans MS" panose="030F0902030302020204" pitchFamily="66" charset="0"/>
                </a:rPr>
                <a:t>Conifer</a:t>
              </a:r>
            </a:p>
          </p:txBody>
        </p:sp>
      </p:grpSp>
      <p:grpSp>
        <p:nvGrpSpPr>
          <p:cNvPr id="51374" name="Group 174">
            <a:extLst>
              <a:ext uri="{FF2B5EF4-FFF2-40B4-BE49-F238E27FC236}">
                <a16:creationId xmlns:a16="http://schemas.microsoft.com/office/drawing/2014/main" id="{2B9D5D94-4194-D842-ADD2-34A2200A0FF7}"/>
              </a:ext>
            </a:extLst>
          </p:cNvPr>
          <p:cNvGrpSpPr>
            <a:grpSpLocks/>
          </p:cNvGrpSpPr>
          <p:nvPr/>
        </p:nvGrpSpPr>
        <p:grpSpPr bwMode="auto">
          <a:xfrm>
            <a:off x="1257300" y="3667125"/>
            <a:ext cx="1400175" cy="1095375"/>
            <a:chOff x="-18" y="2220"/>
            <a:chExt cx="882" cy="690"/>
          </a:xfrm>
        </p:grpSpPr>
        <p:sp>
          <p:nvSpPr>
            <p:cNvPr id="51375" name="Rectangle 175">
              <a:extLst>
                <a:ext uri="{FF2B5EF4-FFF2-40B4-BE49-F238E27FC236}">
                  <a16:creationId xmlns:a16="http://schemas.microsoft.com/office/drawing/2014/main" id="{62E329DA-ED41-7C41-A23F-A399F13BD6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" y="2256"/>
              <a:ext cx="834" cy="6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376" name="Freeform 176">
              <a:extLst>
                <a:ext uri="{FF2B5EF4-FFF2-40B4-BE49-F238E27FC236}">
                  <a16:creationId xmlns:a16="http://schemas.microsoft.com/office/drawing/2014/main" id="{5DD3F487-7035-E746-AD1B-D6879A46D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" y="2266"/>
              <a:ext cx="798" cy="637"/>
            </a:xfrm>
            <a:custGeom>
              <a:avLst/>
              <a:gdLst>
                <a:gd name="T0" fmla="*/ 0 w 798"/>
                <a:gd name="T1" fmla="*/ 626 h 637"/>
                <a:gd name="T2" fmla="*/ 42 w 798"/>
                <a:gd name="T3" fmla="*/ 512 h 637"/>
                <a:gd name="T4" fmla="*/ 78 w 798"/>
                <a:gd name="T5" fmla="*/ 458 h 637"/>
                <a:gd name="T6" fmla="*/ 138 w 798"/>
                <a:gd name="T7" fmla="*/ 434 h 637"/>
                <a:gd name="T8" fmla="*/ 168 w 798"/>
                <a:gd name="T9" fmla="*/ 476 h 637"/>
                <a:gd name="T10" fmla="*/ 174 w 798"/>
                <a:gd name="T11" fmla="*/ 524 h 637"/>
                <a:gd name="T12" fmla="*/ 198 w 798"/>
                <a:gd name="T13" fmla="*/ 572 h 637"/>
                <a:gd name="T14" fmla="*/ 246 w 798"/>
                <a:gd name="T15" fmla="*/ 584 h 637"/>
                <a:gd name="T16" fmla="*/ 270 w 798"/>
                <a:gd name="T17" fmla="*/ 554 h 637"/>
                <a:gd name="T18" fmla="*/ 402 w 798"/>
                <a:gd name="T19" fmla="*/ 86 h 637"/>
                <a:gd name="T20" fmla="*/ 444 w 798"/>
                <a:gd name="T21" fmla="*/ 38 h 637"/>
                <a:gd name="T22" fmla="*/ 468 w 798"/>
                <a:gd name="T23" fmla="*/ 38 h 637"/>
                <a:gd name="T24" fmla="*/ 498 w 798"/>
                <a:gd name="T25" fmla="*/ 74 h 637"/>
                <a:gd name="T26" fmla="*/ 516 w 798"/>
                <a:gd name="T27" fmla="*/ 140 h 637"/>
                <a:gd name="T28" fmla="*/ 522 w 798"/>
                <a:gd name="T29" fmla="*/ 236 h 637"/>
                <a:gd name="T30" fmla="*/ 558 w 798"/>
                <a:gd name="T31" fmla="*/ 308 h 637"/>
                <a:gd name="T32" fmla="*/ 588 w 798"/>
                <a:gd name="T33" fmla="*/ 344 h 637"/>
                <a:gd name="T34" fmla="*/ 648 w 798"/>
                <a:gd name="T35" fmla="*/ 302 h 637"/>
                <a:gd name="T36" fmla="*/ 678 w 798"/>
                <a:gd name="T37" fmla="*/ 248 h 637"/>
                <a:gd name="T38" fmla="*/ 720 w 798"/>
                <a:gd name="T39" fmla="*/ 230 h 637"/>
                <a:gd name="T40" fmla="*/ 768 w 798"/>
                <a:gd name="T41" fmla="*/ 290 h 637"/>
                <a:gd name="T42" fmla="*/ 798 w 798"/>
                <a:gd name="T43" fmla="*/ 326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98" h="637">
                  <a:moveTo>
                    <a:pt x="0" y="626"/>
                  </a:moveTo>
                  <a:cubicBezTo>
                    <a:pt x="14" y="583"/>
                    <a:pt x="29" y="540"/>
                    <a:pt x="42" y="512"/>
                  </a:cubicBezTo>
                  <a:cubicBezTo>
                    <a:pt x="55" y="484"/>
                    <a:pt x="62" y="471"/>
                    <a:pt x="78" y="458"/>
                  </a:cubicBezTo>
                  <a:cubicBezTo>
                    <a:pt x="94" y="445"/>
                    <a:pt x="123" y="431"/>
                    <a:pt x="138" y="434"/>
                  </a:cubicBezTo>
                  <a:cubicBezTo>
                    <a:pt x="153" y="437"/>
                    <a:pt x="162" y="461"/>
                    <a:pt x="168" y="476"/>
                  </a:cubicBezTo>
                  <a:cubicBezTo>
                    <a:pt x="174" y="491"/>
                    <a:pt x="169" y="508"/>
                    <a:pt x="174" y="524"/>
                  </a:cubicBezTo>
                  <a:cubicBezTo>
                    <a:pt x="179" y="540"/>
                    <a:pt x="186" y="562"/>
                    <a:pt x="198" y="572"/>
                  </a:cubicBezTo>
                  <a:cubicBezTo>
                    <a:pt x="210" y="582"/>
                    <a:pt x="234" y="587"/>
                    <a:pt x="246" y="584"/>
                  </a:cubicBezTo>
                  <a:cubicBezTo>
                    <a:pt x="258" y="581"/>
                    <a:pt x="244" y="637"/>
                    <a:pt x="270" y="554"/>
                  </a:cubicBezTo>
                  <a:cubicBezTo>
                    <a:pt x="296" y="471"/>
                    <a:pt x="373" y="172"/>
                    <a:pt x="402" y="86"/>
                  </a:cubicBezTo>
                  <a:cubicBezTo>
                    <a:pt x="431" y="0"/>
                    <a:pt x="433" y="46"/>
                    <a:pt x="444" y="38"/>
                  </a:cubicBezTo>
                  <a:cubicBezTo>
                    <a:pt x="455" y="30"/>
                    <a:pt x="459" y="32"/>
                    <a:pt x="468" y="38"/>
                  </a:cubicBezTo>
                  <a:cubicBezTo>
                    <a:pt x="477" y="44"/>
                    <a:pt x="490" y="57"/>
                    <a:pt x="498" y="74"/>
                  </a:cubicBezTo>
                  <a:cubicBezTo>
                    <a:pt x="506" y="91"/>
                    <a:pt x="512" y="113"/>
                    <a:pt x="516" y="140"/>
                  </a:cubicBezTo>
                  <a:cubicBezTo>
                    <a:pt x="520" y="167"/>
                    <a:pt x="515" y="208"/>
                    <a:pt x="522" y="236"/>
                  </a:cubicBezTo>
                  <a:cubicBezTo>
                    <a:pt x="529" y="264"/>
                    <a:pt x="547" y="290"/>
                    <a:pt x="558" y="308"/>
                  </a:cubicBezTo>
                  <a:cubicBezTo>
                    <a:pt x="569" y="326"/>
                    <a:pt x="573" y="345"/>
                    <a:pt x="588" y="344"/>
                  </a:cubicBezTo>
                  <a:cubicBezTo>
                    <a:pt x="603" y="343"/>
                    <a:pt x="633" y="318"/>
                    <a:pt x="648" y="302"/>
                  </a:cubicBezTo>
                  <a:cubicBezTo>
                    <a:pt x="663" y="286"/>
                    <a:pt x="666" y="260"/>
                    <a:pt x="678" y="248"/>
                  </a:cubicBezTo>
                  <a:cubicBezTo>
                    <a:pt x="690" y="236"/>
                    <a:pt x="705" y="223"/>
                    <a:pt x="720" y="230"/>
                  </a:cubicBezTo>
                  <a:cubicBezTo>
                    <a:pt x="735" y="237"/>
                    <a:pt x="755" y="274"/>
                    <a:pt x="768" y="290"/>
                  </a:cubicBezTo>
                  <a:cubicBezTo>
                    <a:pt x="781" y="306"/>
                    <a:pt x="791" y="316"/>
                    <a:pt x="798" y="326"/>
                  </a:cubicBezTo>
                </a:path>
              </a:pathLst>
            </a:custGeom>
            <a:noFill/>
            <a:ln w="28575" cap="flat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377" name="Text Box 177">
              <a:extLst>
                <a:ext uri="{FF2B5EF4-FFF2-40B4-BE49-F238E27FC236}">
                  <a16:creationId xmlns:a16="http://schemas.microsoft.com/office/drawing/2014/main" id="{EE6FBBCC-6DED-E245-A253-1F824A10BA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-18" y="2220"/>
              <a:ext cx="70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Comic Sans MS" panose="030F0902030302020204" pitchFamily="66" charset="0"/>
                </a:rPr>
                <a:t>Deciduous</a:t>
              </a:r>
            </a:p>
          </p:txBody>
        </p:sp>
      </p:grpSp>
      <p:grpSp>
        <p:nvGrpSpPr>
          <p:cNvPr id="51378" name="Group 178">
            <a:extLst>
              <a:ext uri="{FF2B5EF4-FFF2-40B4-BE49-F238E27FC236}">
                <a16:creationId xmlns:a16="http://schemas.microsoft.com/office/drawing/2014/main" id="{02A71479-AAFA-594C-A7B9-82554183D1CB}"/>
              </a:ext>
            </a:extLst>
          </p:cNvPr>
          <p:cNvGrpSpPr>
            <a:grpSpLocks/>
          </p:cNvGrpSpPr>
          <p:nvPr/>
        </p:nvGrpSpPr>
        <p:grpSpPr bwMode="auto">
          <a:xfrm>
            <a:off x="1314450" y="5124450"/>
            <a:ext cx="1323975" cy="1038225"/>
            <a:chOff x="30" y="3102"/>
            <a:chExt cx="834" cy="654"/>
          </a:xfrm>
        </p:grpSpPr>
        <p:sp>
          <p:nvSpPr>
            <p:cNvPr id="51379" name="Rectangle 179">
              <a:extLst>
                <a:ext uri="{FF2B5EF4-FFF2-40B4-BE49-F238E27FC236}">
                  <a16:creationId xmlns:a16="http://schemas.microsoft.com/office/drawing/2014/main" id="{E8EC2039-B02E-5E43-9893-D86A1187FC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" y="3102"/>
              <a:ext cx="834" cy="6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380" name="Freeform 180">
              <a:extLst>
                <a:ext uri="{FF2B5EF4-FFF2-40B4-BE49-F238E27FC236}">
                  <a16:creationId xmlns:a16="http://schemas.microsoft.com/office/drawing/2014/main" id="{513A6D77-6474-3C40-8CB6-A3A964232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54" y="3426"/>
              <a:ext cx="780" cy="297"/>
            </a:xfrm>
            <a:custGeom>
              <a:avLst/>
              <a:gdLst>
                <a:gd name="T0" fmla="*/ 0 w 780"/>
                <a:gd name="T1" fmla="*/ 0 h 297"/>
                <a:gd name="T2" fmla="*/ 42 w 780"/>
                <a:gd name="T3" fmla="*/ 78 h 297"/>
                <a:gd name="T4" fmla="*/ 66 w 780"/>
                <a:gd name="T5" fmla="*/ 126 h 297"/>
                <a:gd name="T6" fmla="*/ 108 w 780"/>
                <a:gd name="T7" fmla="*/ 168 h 297"/>
                <a:gd name="T8" fmla="*/ 186 w 780"/>
                <a:gd name="T9" fmla="*/ 204 h 297"/>
                <a:gd name="T10" fmla="*/ 228 w 780"/>
                <a:gd name="T11" fmla="*/ 222 h 297"/>
                <a:gd name="T12" fmla="*/ 264 w 780"/>
                <a:gd name="T13" fmla="*/ 228 h 297"/>
                <a:gd name="T14" fmla="*/ 312 w 780"/>
                <a:gd name="T15" fmla="*/ 234 h 297"/>
                <a:gd name="T16" fmla="*/ 426 w 780"/>
                <a:gd name="T17" fmla="*/ 264 h 297"/>
                <a:gd name="T18" fmla="*/ 498 w 780"/>
                <a:gd name="T19" fmla="*/ 276 h 297"/>
                <a:gd name="T20" fmla="*/ 576 w 780"/>
                <a:gd name="T21" fmla="*/ 294 h 297"/>
                <a:gd name="T22" fmla="*/ 630 w 780"/>
                <a:gd name="T23" fmla="*/ 294 h 297"/>
                <a:gd name="T24" fmla="*/ 690 w 780"/>
                <a:gd name="T25" fmla="*/ 294 h 297"/>
                <a:gd name="T26" fmla="*/ 732 w 780"/>
                <a:gd name="T27" fmla="*/ 294 h 297"/>
                <a:gd name="T28" fmla="*/ 780 w 780"/>
                <a:gd name="T29" fmla="*/ 29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780" h="297">
                  <a:moveTo>
                    <a:pt x="0" y="0"/>
                  </a:moveTo>
                  <a:cubicBezTo>
                    <a:pt x="15" y="28"/>
                    <a:pt x="31" y="57"/>
                    <a:pt x="42" y="78"/>
                  </a:cubicBezTo>
                  <a:cubicBezTo>
                    <a:pt x="53" y="99"/>
                    <a:pt x="55" y="111"/>
                    <a:pt x="66" y="126"/>
                  </a:cubicBezTo>
                  <a:cubicBezTo>
                    <a:pt x="77" y="141"/>
                    <a:pt x="88" y="155"/>
                    <a:pt x="108" y="168"/>
                  </a:cubicBezTo>
                  <a:cubicBezTo>
                    <a:pt x="128" y="181"/>
                    <a:pt x="166" y="195"/>
                    <a:pt x="186" y="204"/>
                  </a:cubicBezTo>
                  <a:cubicBezTo>
                    <a:pt x="206" y="213"/>
                    <a:pt x="215" y="218"/>
                    <a:pt x="228" y="222"/>
                  </a:cubicBezTo>
                  <a:cubicBezTo>
                    <a:pt x="241" y="226"/>
                    <a:pt x="250" y="226"/>
                    <a:pt x="264" y="228"/>
                  </a:cubicBezTo>
                  <a:cubicBezTo>
                    <a:pt x="278" y="230"/>
                    <a:pt x="285" y="228"/>
                    <a:pt x="312" y="234"/>
                  </a:cubicBezTo>
                  <a:cubicBezTo>
                    <a:pt x="339" y="240"/>
                    <a:pt x="395" y="257"/>
                    <a:pt x="426" y="264"/>
                  </a:cubicBezTo>
                  <a:cubicBezTo>
                    <a:pt x="457" y="271"/>
                    <a:pt x="473" y="271"/>
                    <a:pt x="498" y="276"/>
                  </a:cubicBezTo>
                  <a:cubicBezTo>
                    <a:pt x="523" y="281"/>
                    <a:pt x="554" y="291"/>
                    <a:pt x="576" y="294"/>
                  </a:cubicBezTo>
                  <a:cubicBezTo>
                    <a:pt x="598" y="297"/>
                    <a:pt x="611" y="294"/>
                    <a:pt x="630" y="294"/>
                  </a:cubicBezTo>
                  <a:cubicBezTo>
                    <a:pt x="649" y="294"/>
                    <a:pt x="673" y="294"/>
                    <a:pt x="690" y="294"/>
                  </a:cubicBezTo>
                  <a:cubicBezTo>
                    <a:pt x="707" y="294"/>
                    <a:pt x="717" y="294"/>
                    <a:pt x="732" y="294"/>
                  </a:cubicBezTo>
                  <a:cubicBezTo>
                    <a:pt x="747" y="294"/>
                    <a:pt x="771" y="294"/>
                    <a:pt x="780" y="294"/>
                  </a:cubicBezTo>
                </a:path>
              </a:pathLst>
            </a:custGeom>
            <a:noFill/>
            <a:ln w="28575" cap="flat" cmpd="sng">
              <a:solidFill>
                <a:srgbClr val="66CC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381" name="Text Box 181">
              <a:extLst>
                <a:ext uri="{FF2B5EF4-FFF2-40B4-BE49-F238E27FC236}">
                  <a16:creationId xmlns:a16="http://schemas.microsoft.com/office/drawing/2014/main" id="{65411E19-BE34-CF40-AC24-95D9E8BD98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" y="3102"/>
              <a:ext cx="6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Comic Sans MS" panose="030F0902030302020204" pitchFamily="66" charset="0"/>
                </a:rPr>
                <a:t>Water</a:t>
              </a:r>
            </a:p>
          </p:txBody>
        </p:sp>
      </p:grpSp>
      <p:grpSp>
        <p:nvGrpSpPr>
          <p:cNvPr id="51382" name="Group 182">
            <a:extLst>
              <a:ext uri="{FF2B5EF4-FFF2-40B4-BE49-F238E27FC236}">
                <a16:creationId xmlns:a16="http://schemas.microsoft.com/office/drawing/2014/main" id="{1216D40E-519B-E24E-8794-1FB216857B24}"/>
              </a:ext>
            </a:extLst>
          </p:cNvPr>
          <p:cNvGrpSpPr>
            <a:grpSpLocks/>
          </p:cNvGrpSpPr>
          <p:nvPr/>
        </p:nvGrpSpPr>
        <p:grpSpPr bwMode="auto">
          <a:xfrm>
            <a:off x="3981450" y="5076825"/>
            <a:ext cx="1409700" cy="1047750"/>
            <a:chOff x="1614" y="3402"/>
            <a:chExt cx="888" cy="660"/>
          </a:xfrm>
        </p:grpSpPr>
        <p:sp>
          <p:nvSpPr>
            <p:cNvPr id="51383" name="Rectangle 183">
              <a:extLst>
                <a:ext uri="{FF2B5EF4-FFF2-40B4-BE49-F238E27FC236}">
                  <a16:creationId xmlns:a16="http://schemas.microsoft.com/office/drawing/2014/main" id="{058686A0-F638-0640-8B40-6FF9922816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68" y="3408"/>
              <a:ext cx="834" cy="654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rgbClr val="00FF00"/>
                </a:gs>
              </a:gsLst>
              <a:lin ang="5400000" scaled="1"/>
            </a:gradFill>
            <a:ln w="9525">
              <a:solidFill>
                <a:schemeClr val="bg2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51384" name="Freeform 184">
              <a:extLst>
                <a:ext uri="{FF2B5EF4-FFF2-40B4-BE49-F238E27FC236}">
                  <a16:creationId xmlns:a16="http://schemas.microsoft.com/office/drawing/2014/main" id="{C8576A50-5B41-2B42-9673-BABEECE0E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2" y="3527"/>
              <a:ext cx="774" cy="481"/>
            </a:xfrm>
            <a:custGeom>
              <a:avLst/>
              <a:gdLst>
                <a:gd name="T0" fmla="*/ 0 w 774"/>
                <a:gd name="T1" fmla="*/ 439 h 481"/>
                <a:gd name="T2" fmla="*/ 36 w 774"/>
                <a:gd name="T3" fmla="*/ 385 h 481"/>
                <a:gd name="T4" fmla="*/ 102 w 774"/>
                <a:gd name="T5" fmla="*/ 367 h 481"/>
                <a:gd name="T6" fmla="*/ 138 w 774"/>
                <a:gd name="T7" fmla="*/ 391 h 481"/>
                <a:gd name="T8" fmla="*/ 168 w 774"/>
                <a:gd name="T9" fmla="*/ 439 h 481"/>
                <a:gd name="T10" fmla="*/ 204 w 774"/>
                <a:gd name="T11" fmla="*/ 481 h 481"/>
                <a:gd name="T12" fmla="*/ 258 w 774"/>
                <a:gd name="T13" fmla="*/ 439 h 481"/>
                <a:gd name="T14" fmla="*/ 270 w 774"/>
                <a:gd name="T15" fmla="*/ 355 h 481"/>
                <a:gd name="T16" fmla="*/ 294 w 774"/>
                <a:gd name="T17" fmla="*/ 253 h 481"/>
                <a:gd name="T18" fmla="*/ 318 w 774"/>
                <a:gd name="T19" fmla="*/ 181 h 481"/>
                <a:gd name="T20" fmla="*/ 366 w 774"/>
                <a:gd name="T21" fmla="*/ 91 h 481"/>
                <a:gd name="T22" fmla="*/ 390 w 774"/>
                <a:gd name="T23" fmla="*/ 31 h 481"/>
                <a:gd name="T24" fmla="*/ 426 w 774"/>
                <a:gd name="T25" fmla="*/ 1 h 481"/>
                <a:gd name="T26" fmla="*/ 456 w 774"/>
                <a:gd name="T27" fmla="*/ 25 h 481"/>
                <a:gd name="T28" fmla="*/ 468 w 774"/>
                <a:gd name="T29" fmla="*/ 85 h 481"/>
                <a:gd name="T30" fmla="*/ 480 w 774"/>
                <a:gd name="T31" fmla="*/ 127 h 481"/>
                <a:gd name="T32" fmla="*/ 504 w 774"/>
                <a:gd name="T33" fmla="*/ 169 h 481"/>
                <a:gd name="T34" fmla="*/ 540 w 774"/>
                <a:gd name="T35" fmla="*/ 205 h 481"/>
                <a:gd name="T36" fmla="*/ 588 w 774"/>
                <a:gd name="T37" fmla="*/ 199 h 481"/>
                <a:gd name="T38" fmla="*/ 624 w 774"/>
                <a:gd name="T39" fmla="*/ 139 h 481"/>
                <a:gd name="T40" fmla="*/ 666 w 774"/>
                <a:gd name="T41" fmla="*/ 103 h 481"/>
                <a:gd name="T42" fmla="*/ 714 w 774"/>
                <a:gd name="T43" fmla="*/ 91 h 481"/>
                <a:gd name="T44" fmla="*/ 750 w 774"/>
                <a:gd name="T45" fmla="*/ 115 h 481"/>
                <a:gd name="T46" fmla="*/ 774 w 774"/>
                <a:gd name="T47" fmla="*/ 163 h 4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74" h="481">
                  <a:moveTo>
                    <a:pt x="0" y="439"/>
                  </a:moveTo>
                  <a:cubicBezTo>
                    <a:pt x="9" y="418"/>
                    <a:pt x="19" y="397"/>
                    <a:pt x="36" y="385"/>
                  </a:cubicBezTo>
                  <a:cubicBezTo>
                    <a:pt x="53" y="373"/>
                    <a:pt x="85" y="366"/>
                    <a:pt x="102" y="367"/>
                  </a:cubicBezTo>
                  <a:cubicBezTo>
                    <a:pt x="119" y="368"/>
                    <a:pt x="127" y="379"/>
                    <a:pt x="138" y="391"/>
                  </a:cubicBezTo>
                  <a:cubicBezTo>
                    <a:pt x="149" y="403"/>
                    <a:pt x="157" y="424"/>
                    <a:pt x="168" y="439"/>
                  </a:cubicBezTo>
                  <a:cubicBezTo>
                    <a:pt x="179" y="454"/>
                    <a:pt x="189" y="481"/>
                    <a:pt x="204" y="481"/>
                  </a:cubicBezTo>
                  <a:cubicBezTo>
                    <a:pt x="219" y="481"/>
                    <a:pt x="247" y="460"/>
                    <a:pt x="258" y="439"/>
                  </a:cubicBezTo>
                  <a:cubicBezTo>
                    <a:pt x="269" y="418"/>
                    <a:pt x="264" y="386"/>
                    <a:pt x="270" y="355"/>
                  </a:cubicBezTo>
                  <a:cubicBezTo>
                    <a:pt x="276" y="324"/>
                    <a:pt x="286" y="282"/>
                    <a:pt x="294" y="253"/>
                  </a:cubicBezTo>
                  <a:cubicBezTo>
                    <a:pt x="302" y="224"/>
                    <a:pt x="306" y="208"/>
                    <a:pt x="318" y="181"/>
                  </a:cubicBezTo>
                  <a:cubicBezTo>
                    <a:pt x="330" y="154"/>
                    <a:pt x="354" y="116"/>
                    <a:pt x="366" y="91"/>
                  </a:cubicBezTo>
                  <a:cubicBezTo>
                    <a:pt x="378" y="66"/>
                    <a:pt x="380" y="46"/>
                    <a:pt x="390" y="31"/>
                  </a:cubicBezTo>
                  <a:cubicBezTo>
                    <a:pt x="400" y="16"/>
                    <a:pt x="415" y="2"/>
                    <a:pt x="426" y="1"/>
                  </a:cubicBezTo>
                  <a:cubicBezTo>
                    <a:pt x="437" y="0"/>
                    <a:pt x="449" y="11"/>
                    <a:pt x="456" y="25"/>
                  </a:cubicBezTo>
                  <a:cubicBezTo>
                    <a:pt x="463" y="39"/>
                    <a:pt x="464" y="68"/>
                    <a:pt x="468" y="85"/>
                  </a:cubicBezTo>
                  <a:cubicBezTo>
                    <a:pt x="472" y="102"/>
                    <a:pt x="474" y="113"/>
                    <a:pt x="480" y="127"/>
                  </a:cubicBezTo>
                  <a:cubicBezTo>
                    <a:pt x="486" y="141"/>
                    <a:pt x="494" y="156"/>
                    <a:pt x="504" y="169"/>
                  </a:cubicBezTo>
                  <a:cubicBezTo>
                    <a:pt x="514" y="182"/>
                    <a:pt x="526" y="200"/>
                    <a:pt x="540" y="205"/>
                  </a:cubicBezTo>
                  <a:cubicBezTo>
                    <a:pt x="554" y="210"/>
                    <a:pt x="574" y="210"/>
                    <a:pt x="588" y="199"/>
                  </a:cubicBezTo>
                  <a:cubicBezTo>
                    <a:pt x="602" y="188"/>
                    <a:pt x="611" y="155"/>
                    <a:pt x="624" y="139"/>
                  </a:cubicBezTo>
                  <a:cubicBezTo>
                    <a:pt x="637" y="123"/>
                    <a:pt x="651" y="111"/>
                    <a:pt x="666" y="103"/>
                  </a:cubicBezTo>
                  <a:cubicBezTo>
                    <a:pt x="681" y="95"/>
                    <a:pt x="700" y="89"/>
                    <a:pt x="714" y="91"/>
                  </a:cubicBezTo>
                  <a:cubicBezTo>
                    <a:pt x="728" y="93"/>
                    <a:pt x="740" y="103"/>
                    <a:pt x="750" y="115"/>
                  </a:cubicBezTo>
                  <a:cubicBezTo>
                    <a:pt x="760" y="127"/>
                    <a:pt x="767" y="145"/>
                    <a:pt x="774" y="163"/>
                  </a:cubicBezTo>
                </a:path>
              </a:pathLst>
            </a:custGeom>
            <a:noFill/>
            <a:ln w="28575" cap="flat" cmpd="sng">
              <a:solidFill>
                <a:srgbClr val="808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  <p:sp>
          <p:nvSpPr>
            <p:cNvPr id="51385" name="Text Box 185">
              <a:extLst>
                <a:ext uri="{FF2B5EF4-FFF2-40B4-BE49-F238E27FC236}">
                  <a16:creationId xmlns:a16="http://schemas.microsoft.com/office/drawing/2014/main" id="{9E5E44C5-C770-104F-8DEC-61C682A9D83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14" y="3402"/>
              <a:ext cx="64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857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en-US" sz="1200">
                  <a:latin typeface="Comic Sans MS" panose="030F0902030302020204" pitchFamily="66" charset="0"/>
                </a:rPr>
                <a:t>Unknown</a:t>
              </a:r>
            </a:p>
          </p:txBody>
        </p:sp>
      </p:grpSp>
      <p:sp>
        <p:nvSpPr>
          <p:cNvPr id="51386" name="Line 186">
            <a:extLst>
              <a:ext uri="{FF2B5EF4-FFF2-40B4-BE49-F238E27FC236}">
                <a16:creationId xmlns:a16="http://schemas.microsoft.com/office/drawing/2014/main" id="{37CEAEB2-F421-6841-A09A-304415177A6A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5362575" y="5553075"/>
            <a:ext cx="1343025" cy="57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51387" name="Line 187">
            <a:extLst>
              <a:ext uri="{FF2B5EF4-FFF2-40B4-BE49-F238E27FC236}">
                <a16:creationId xmlns:a16="http://schemas.microsoft.com/office/drawing/2014/main" id="{A6300EE5-E019-584B-AA17-7521DE86576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477125" y="3524250"/>
            <a:ext cx="180975" cy="16573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89" name="Date Placeholder 3">
            <a:extLst>
              <a:ext uri="{FF2B5EF4-FFF2-40B4-BE49-F238E27FC236}">
                <a16:creationId xmlns:a16="http://schemas.microsoft.com/office/drawing/2014/main" id="{289FAF16-6CE7-B24E-9E5C-06DB35F70A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402038947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1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1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1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5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51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51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51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1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3</a:t>
            </a:fld>
            <a:endParaRPr sz="1400"/>
          </a:p>
        </p:txBody>
      </p:sp>
      <p:sp>
        <p:nvSpPr>
          <p:cNvPr id="270" name="Shape 270"/>
          <p:cNvSpPr/>
          <p:nvPr/>
        </p:nvSpPr>
        <p:spPr>
          <a:xfrm>
            <a:off x="2328862" y="381000"/>
            <a:ext cx="3451583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Sensor Summary</a:t>
            </a:r>
          </a:p>
        </p:txBody>
      </p:sp>
      <p:sp>
        <p:nvSpPr>
          <p:cNvPr id="271" name="Shape 271"/>
          <p:cNvSpPr/>
          <p:nvPr/>
        </p:nvSpPr>
        <p:spPr>
          <a:xfrm>
            <a:off x="533400" y="1600200"/>
            <a:ext cx="8153400" cy="41761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2000" dirty="0"/>
              <a:t>       </a:t>
            </a:r>
            <a:r>
              <a:rPr sz="2000" dirty="0">
                <a:latin typeface="Arial"/>
                <a:ea typeface="Arial"/>
                <a:cs typeface="Arial"/>
                <a:sym typeface="Arial"/>
              </a:rPr>
              <a:t>One of key instruments on NASA, Terra &amp; Aqua satellites (EOS</a:t>
            </a:r>
          </a:p>
          <a:p>
            <a:pPr lvl="0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       mission) Terra was launched in 1999  (descending node, 10:30</a:t>
            </a:r>
          </a:p>
          <a:p>
            <a:pPr lvl="0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       a.m. ) and  Aqua to be launched in 2002 (ascending node, 1:30</a:t>
            </a:r>
          </a:p>
          <a:p>
            <a:pPr lvl="0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       p.m. ) with 705 km polar orbits </a:t>
            </a:r>
          </a:p>
          <a:p>
            <a:pPr lvl="1">
              <a:defRPr sz="18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lvl="1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Sensor Characteristics:</a:t>
            </a:r>
          </a:p>
          <a:p>
            <a:pPr lvl="0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       2300 km (cross track)  and 2000 km (5 min. granule along track)</a:t>
            </a:r>
          </a:p>
          <a:p>
            <a:pPr lvl="1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36 spectral bands ranging from 0.41 to 14.385 µm</a:t>
            </a:r>
          </a:p>
          <a:p>
            <a:pPr lvl="1">
              <a:defRPr sz="1800"/>
            </a:pPr>
            <a:endParaRPr sz="2000" dirty="0">
              <a:latin typeface="Arial"/>
              <a:ea typeface="Arial"/>
              <a:cs typeface="Arial"/>
              <a:sym typeface="Arial"/>
            </a:endParaRPr>
          </a:p>
          <a:p>
            <a:pPr lvl="1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Spatial resolutions:</a:t>
            </a:r>
          </a:p>
          <a:p>
            <a:pPr lvl="2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250 m (bands 1 - 2)</a:t>
            </a:r>
          </a:p>
          <a:p>
            <a:pPr lvl="2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500 m (bands 3 - 7)</a:t>
            </a:r>
          </a:p>
          <a:p>
            <a:pPr lvl="2">
              <a:defRPr sz="1800"/>
            </a:pPr>
            <a:r>
              <a:rPr sz="2000" dirty="0">
                <a:latin typeface="Arial"/>
                <a:ea typeface="Arial"/>
                <a:cs typeface="Arial"/>
                <a:sym typeface="Arial"/>
              </a:rPr>
              <a:t>1000 m (bands 8 - 36)</a:t>
            </a:r>
          </a:p>
        </p:txBody>
      </p:sp>
      <p:pic>
        <p:nvPicPr>
          <p:cNvPr id="272" name="image.jpg"/>
          <p:cNvPicPr/>
          <p:nvPr/>
        </p:nvPicPr>
        <p:blipFill>
          <a:blip r:embed="rId2">
            <a:extLst/>
          </a:blip>
          <a:srcRect t="431" r="650" b="2052"/>
          <a:stretch>
            <a:fillRect/>
          </a:stretch>
        </p:blipFill>
        <p:spPr>
          <a:xfrm>
            <a:off x="6248399" y="4419599"/>
            <a:ext cx="2209802" cy="16383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>
            <a:extLst>
              <a:ext uri="{FF2B5EF4-FFF2-40B4-BE49-F238E27FC236}">
                <a16:creationId xmlns:a16="http://schemas.microsoft.com/office/drawing/2014/main" id="{17482972-1E32-3143-BC5D-E4258BD847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990600"/>
            <a:ext cx="72596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i="1">
                <a:latin typeface="Arial" panose="020B0604020202020204" pitchFamily="34" charset="0"/>
              </a:rPr>
              <a:t>The Result is Information--in this case a Land Cover map...</a:t>
            </a:r>
          </a:p>
        </p:txBody>
      </p:sp>
      <p:sp>
        <p:nvSpPr>
          <p:cNvPr id="52228" name="Rectangle 4">
            <a:extLst>
              <a:ext uri="{FF2B5EF4-FFF2-40B4-BE49-F238E27FC236}">
                <a16:creationId xmlns:a16="http://schemas.microsoft.com/office/drawing/2014/main" id="{F1287797-BA34-6948-9462-8295F4AEE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57388" y="1974850"/>
            <a:ext cx="5394325" cy="4086225"/>
          </a:xfrm>
          <a:prstGeom prst="rect">
            <a:avLst/>
          </a:prstGeom>
          <a:solidFill>
            <a:srgbClr val="FF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29" name="Rectangle 5">
            <a:extLst>
              <a:ext uri="{FF2B5EF4-FFF2-40B4-BE49-F238E27FC236}">
                <a16:creationId xmlns:a16="http://schemas.microsoft.com/office/drawing/2014/main" id="{F733EC4F-546F-344C-8FD0-301C5128E0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36712" cy="1425575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0" name="Rectangle 6">
            <a:extLst>
              <a:ext uri="{FF2B5EF4-FFF2-40B4-BE49-F238E27FC236}">
                <a16:creationId xmlns:a16="http://schemas.microsoft.com/office/drawing/2014/main" id="{18B547A4-38D2-D54E-B63E-0AFBB584D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1330325"/>
          </a:xfrm>
          <a:prstGeom prst="rect">
            <a:avLst/>
          </a:prstGeom>
          <a:solidFill>
            <a:srgbClr val="EFEFE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1" name="Rectangle 7">
            <a:extLst>
              <a:ext uri="{FF2B5EF4-FFF2-40B4-BE49-F238E27FC236}">
                <a16:creationId xmlns:a16="http://schemas.microsoft.com/office/drawing/2014/main" id="{74205D6B-F5A0-094B-8D2C-38318015BE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1244600"/>
          </a:xfrm>
          <a:prstGeom prst="rect">
            <a:avLst/>
          </a:prstGeom>
          <a:solidFill>
            <a:srgbClr val="F0F0F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2" name="Rectangle 8">
            <a:extLst>
              <a:ext uri="{FF2B5EF4-FFF2-40B4-BE49-F238E27FC236}">
                <a16:creationId xmlns:a16="http://schemas.microsoft.com/office/drawing/2014/main" id="{6CC9CB6D-3832-384E-B83C-34594FD160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1168400"/>
          </a:xfrm>
          <a:prstGeom prst="rect">
            <a:avLst/>
          </a:prstGeom>
          <a:solidFill>
            <a:srgbClr val="F1F1F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3" name="Rectangle 9">
            <a:extLst>
              <a:ext uri="{FF2B5EF4-FFF2-40B4-BE49-F238E27FC236}">
                <a16:creationId xmlns:a16="http://schemas.microsoft.com/office/drawing/2014/main" id="{59CCD964-7AE1-A549-B6FD-B3B41B5BC8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1093788"/>
          </a:xfrm>
          <a:prstGeom prst="rect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4" name="Rectangle 10">
            <a:extLst>
              <a:ext uri="{FF2B5EF4-FFF2-40B4-BE49-F238E27FC236}">
                <a16:creationId xmlns:a16="http://schemas.microsoft.com/office/drawing/2014/main" id="{C6061790-21E1-7344-89DC-2DE220EC48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1017588"/>
          </a:xfrm>
          <a:prstGeom prst="rect">
            <a:avLst/>
          </a:prstGeom>
          <a:solidFill>
            <a:srgbClr val="F3F3F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5" name="Rectangle 11">
            <a:extLst>
              <a:ext uri="{FF2B5EF4-FFF2-40B4-BE49-F238E27FC236}">
                <a16:creationId xmlns:a16="http://schemas.microsoft.com/office/drawing/2014/main" id="{A06FBBAA-AFB9-5C40-921A-CFB2BA7BB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931863"/>
          </a:xfrm>
          <a:prstGeom prst="rect">
            <a:avLst/>
          </a:prstGeom>
          <a:solidFill>
            <a:srgbClr val="F4F4F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6" name="Rectangle 12">
            <a:extLst>
              <a:ext uri="{FF2B5EF4-FFF2-40B4-BE49-F238E27FC236}">
                <a16:creationId xmlns:a16="http://schemas.microsoft.com/office/drawing/2014/main" id="{10EFAEB5-14DC-E445-AB22-BE2126334B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855663"/>
          </a:xfrm>
          <a:prstGeom prst="rect">
            <a:avLst/>
          </a:prstGeom>
          <a:solidFill>
            <a:srgbClr val="F5F5F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7" name="Rectangle 13">
            <a:extLst>
              <a:ext uri="{FF2B5EF4-FFF2-40B4-BE49-F238E27FC236}">
                <a16:creationId xmlns:a16="http://schemas.microsoft.com/office/drawing/2014/main" id="{1831DEE0-B736-AB4D-B4C5-D4A24BFA93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779463"/>
          </a:xfrm>
          <a:prstGeom prst="rect">
            <a:avLst/>
          </a:prstGeom>
          <a:solidFill>
            <a:srgbClr val="F6F6F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8" name="Rectangle 14">
            <a:extLst>
              <a:ext uri="{FF2B5EF4-FFF2-40B4-BE49-F238E27FC236}">
                <a16:creationId xmlns:a16="http://schemas.microsoft.com/office/drawing/2014/main" id="{AA6D24A5-80A9-3B49-A3BD-9E4E144506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693738"/>
          </a:xfrm>
          <a:prstGeom prst="rect">
            <a:avLst/>
          </a:prstGeom>
          <a:solidFill>
            <a:srgbClr val="F7F7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39" name="Rectangle 15">
            <a:extLst>
              <a:ext uri="{FF2B5EF4-FFF2-40B4-BE49-F238E27FC236}">
                <a16:creationId xmlns:a16="http://schemas.microsoft.com/office/drawing/2014/main" id="{51D9DC4B-73A2-104D-B393-066A50738A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608013"/>
          </a:xfrm>
          <a:prstGeom prst="rect">
            <a:avLst/>
          </a:prstGeom>
          <a:solidFill>
            <a:srgbClr val="F8F8F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0" name="Rectangle 16">
            <a:extLst>
              <a:ext uri="{FF2B5EF4-FFF2-40B4-BE49-F238E27FC236}">
                <a16:creationId xmlns:a16="http://schemas.microsoft.com/office/drawing/2014/main" id="{D7DAD20B-E208-6944-9735-DBF6B9F51A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531813"/>
          </a:xfrm>
          <a:prstGeom prst="rect">
            <a:avLst/>
          </a:prstGeom>
          <a:solidFill>
            <a:srgbClr val="F9F9F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1" name="Rectangle 17">
            <a:extLst>
              <a:ext uri="{FF2B5EF4-FFF2-40B4-BE49-F238E27FC236}">
                <a16:creationId xmlns:a16="http://schemas.microsoft.com/office/drawing/2014/main" id="{ACFCEE43-1E56-6A4B-9BCA-557612CD12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455613"/>
          </a:xfrm>
          <a:prstGeom prst="rect">
            <a:avLst/>
          </a:prstGeom>
          <a:solidFill>
            <a:srgbClr val="FAFAF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Rectangle 18">
            <a:extLst>
              <a:ext uri="{FF2B5EF4-FFF2-40B4-BE49-F238E27FC236}">
                <a16:creationId xmlns:a16="http://schemas.microsoft.com/office/drawing/2014/main" id="{DC89D132-F0A8-BA43-B9D9-2017AB8FEE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371475"/>
          </a:xfrm>
          <a:prstGeom prst="rect">
            <a:avLst/>
          </a:prstGeom>
          <a:solidFill>
            <a:srgbClr val="FBFB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3" name="Rectangle 19">
            <a:extLst>
              <a:ext uri="{FF2B5EF4-FFF2-40B4-BE49-F238E27FC236}">
                <a16:creationId xmlns:a16="http://schemas.microsoft.com/office/drawing/2014/main" id="{E013866A-AF03-7A46-9364-6368FB76D4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295275"/>
          </a:xfrm>
          <a:prstGeom prst="rect">
            <a:avLst/>
          </a:prstGeom>
          <a:solidFill>
            <a:srgbClr val="FCFCF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4" name="Rectangle 20">
            <a:extLst>
              <a:ext uri="{FF2B5EF4-FFF2-40B4-BE49-F238E27FC236}">
                <a16:creationId xmlns:a16="http://schemas.microsoft.com/office/drawing/2014/main" id="{EA292214-5972-9548-8E3D-E52D9EAEFC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219075"/>
          </a:xfrm>
          <a:prstGeom prst="rect">
            <a:avLst/>
          </a:prstGeom>
          <a:solidFill>
            <a:srgbClr val="FDFDF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5" name="Rectangle 21">
            <a:extLst>
              <a:ext uri="{FF2B5EF4-FFF2-40B4-BE49-F238E27FC236}">
                <a16:creationId xmlns:a16="http://schemas.microsoft.com/office/drawing/2014/main" id="{AC4E12C6-6B8A-2146-B62D-F9EDCCCF00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142875"/>
          </a:xfrm>
          <a:prstGeom prst="rect">
            <a:avLst/>
          </a:prstGeom>
          <a:solidFill>
            <a:srgbClr val="FEFEF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6" name="Rectangle 22">
            <a:extLst>
              <a:ext uri="{FF2B5EF4-FFF2-40B4-BE49-F238E27FC236}">
                <a16:creationId xmlns:a16="http://schemas.microsoft.com/office/drawing/2014/main" id="{25F63734-B9BC-AF45-A41A-EB5536FB34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67075"/>
            <a:ext cx="1617662" cy="571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Rectangle 23">
            <a:extLst>
              <a:ext uri="{FF2B5EF4-FFF2-40B4-BE49-F238E27FC236}">
                <a16:creationId xmlns:a16="http://schemas.microsoft.com/office/drawing/2014/main" id="{DB19FB8F-F1B9-DC4F-8C1D-BB43B66780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75238" y="3257550"/>
            <a:ext cx="1617662" cy="1406525"/>
          </a:xfrm>
          <a:prstGeom prst="rect">
            <a:avLst/>
          </a:prstGeom>
          <a:noFill/>
          <a:ln w="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8" name="Rectangle 24">
            <a:extLst>
              <a:ext uri="{FF2B5EF4-FFF2-40B4-BE49-F238E27FC236}">
                <a16:creationId xmlns:a16="http://schemas.microsoft.com/office/drawing/2014/main" id="{F0EDEBCF-B663-FD47-A3D1-8432E1AE66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3619500"/>
            <a:ext cx="276225" cy="236538"/>
          </a:xfrm>
          <a:prstGeom prst="rect">
            <a:avLst/>
          </a:prstGeom>
          <a:solidFill>
            <a:srgbClr val="00FFFF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49" name="Rectangle 25">
            <a:extLst>
              <a:ext uri="{FF2B5EF4-FFF2-40B4-BE49-F238E27FC236}">
                <a16:creationId xmlns:a16="http://schemas.microsoft.com/office/drawing/2014/main" id="{6E1E971C-710C-FB48-9E3A-2370B6DD32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3960813"/>
            <a:ext cx="276225" cy="238125"/>
          </a:xfrm>
          <a:prstGeom prst="rect">
            <a:avLst/>
          </a:prstGeom>
          <a:solidFill>
            <a:srgbClr val="00B359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0" name="Rectangle 26">
            <a:extLst>
              <a:ext uri="{FF2B5EF4-FFF2-40B4-BE49-F238E27FC236}">
                <a16:creationId xmlns:a16="http://schemas.microsoft.com/office/drawing/2014/main" id="{BD1E3E53-AAD6-FC4D-A5D2-33106B748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8113" y="4341813"/>
            <a:ext cx="276225" cy="227012"/>
          </a:xfrm>
          <a:prstGeom prst="rect">
            <a:avLst/>
          </a:prstGeom>
          <a:solidFill>
            <a:srgbClr val="FFFF00"/>
          </a:solidFill>
          <a:ln w="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251" name="Rectangle 27">
            <a:extLst>
              <a:ext uri="{FF2B5EF4-FFF2-40B4-BE49-F238E27FC236}">
                <a16:creationId xmlns:a16="http://schemas.microsoft.com/office/drawing/2014/main" id="{E101CAC5-F3B9-504A-A589-B0AF7F24D9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608388"/>
            <a:ext cx="65563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Water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2252" name="Rectangle 28">
            <a:extLst>
              <a:ext uri="{FF2B5EF4-FFF2-40B4-BE49-F238E27FC236}">
                <a16:creationId xmlns:a16="http://schemas.microsoft.com/office/drawing/2014/main" id="{214197AD-B4D4-784F-B5A7-767824A24D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3951288"/>
            <a:ext cx="79057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Conifer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2253" name="Rectangle 29">
            <a:extLst>
              <a:ext uri="{FF2B5EF4-FFF2-40B4-BE49-F238E27FC236}">
                <a16:creationId xmlns:a16="http://schemas.microsoft.com/office/drawing/2014/main" id="{A59A3CD0-3FB1-E840-A251-C11FA5746A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08638" y="4321175"/>
            <a:ext cx="10731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Deciduous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52254" name="Rectangle 30">
            <a:extLst>
              <a:ext uri="{FF2B5EF4-FFF2-40B4-BE49-F238E27FC236}">
                <a16:creationId xmlns:a16="http://schemas.microsoft.com/office/drawing/2014/main" id="{8BEC1FE9-90D3-C94E-A0DB-49F51F09EE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0013" y="3248025"/>
            <a:ext cx="844550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sz="1900" b="1">
                <a:solidFill>
                  <a:srgbClr val="000000"/>
                </a:solidFill>
              </a:rPr>
              <a:t>Legend: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grpSp>
        <p:nvGrpSpPr>
          <p:cNvPr id="52255" name="Group 31">
            <a:extLst>
              <a:ext uri="{FF2B5EF4-FFF2-40B4-BE49-F238E27FC236}">
                <a16:creationId xmlns:a16="http://schemas.microsoft.com/office/drawing/2014/main" id="{386054D0-79A1-AA41-B7E5-7DA367146B1C}"/>
              </a:ext>
            </a:extLst>
          </p:cNvPr>
          <p:cNvGrpSpPr>
            <a:grpSpLocks/>
          </p:cNvGrpSpPr>
          <p:nvPr/>
        </p:nvGrpSpPr>
        <p:grpSpPr bwMode="auto">
          <a:xfrm>
            <a:off x="2176463" y="2212975"/>
            <a:ext cx="2805112" cy="3609975"/>
            <a:chOff x="1371" y="1394"/>
            <a:chExt cx="1767" cy="2274"/>
          </a:xfrm>
        </p:grpSpPr>
        <p:sp>
          <p:nvSpPr>
            <p:cNvPr id="52256" name="Rectangle 32">
              <a:extLst>
                <a:ext uri="{FF2B5EF4-FFF2-40B4-BE49-F238E27FC236}">
                  <a16:creationId xmlns:a16="http://schemas.microsoft.com/office/drawing/2014/main" id="{D5B24036-09FF-854F-8AC3-1DDCAD554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77" y="1400"/>
              <a:ext cx="1761" cy="2268"/>
            </a:xfrm>
            <a:prstGeom prst="rect">
              <a:avLst/>
            </a:prstGeom>
            <a:solidFill>
              <a:srgbClr val="00B3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7" name="Freeform 33">
              <a:extLst>
                <a:ext uri="{FF2B5EF4-FFF2-40B4-BE49-F238E27FC236}">
                  <a16:creationId xmlns:a16="http://schemas.microsoft.com/office/drawing/2014/main" id="{5946109D-AFA3-C64E-A733-E36EA637D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767" cy="2274"/>
            </a:xfrm>
            <a:custGeom>
              <a:avLst/>
              <a:gdLst>
                <a:gd name="T0" fmla="*/ 6 w 1767"/>
                <a:gd name="T1" fmla="*/ 2262 h 2274"/>
                <a:gd name="T2" fmla="*/ 1755 w 1767"/>
                <a:gd name="T3" fmla="*/ 2262 h 2274"/>
                <a:gd name="T4" fmla="*/ 1755 w 1767"/>
                <a:gd name="T5" fmla="*/ 12 h 2274"/>
                <a:gd name="T6" fmla="*/ 6 w 1767"/>
                <a:gd name="T7" fmla="*/ 12 h 2274"/>
                <a:gd name="T8" fmla="*/ 6 w 1767"/>
                <a:gd name="T9" fmla="*/ 0 h 2274"/>
                <a:gd name="T10" fmla="*/ 1767 w 1767"/>
                <a:gd name="T11" fmla="*/ 0 h 2274"/>
                <a:gd name="T12" fmla="*/ 1767 w 1767"/>
                <a:gd name="T13" fmla="*/ 2274 h 2274"/>
                <a:gd name="T14" fmla="*/ 0 w 1767"/>
                <a:gd name="T15" fmla="*/ 2274 h 2274"/>
                <a:gd name="T16" fmla="*/ 0 w 1767"/>
                <a:gd name="T17" fmla="*/ 2268 h 2274"/>
                <a:gd name="T18" fmla="*/ 6 w 1767"/>
                <a:gd name="T19" fmla="*/ 2262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7" h="2274">
                  <a:moveTo>
                    <a:pt x="6" y="2262"/>
                  </a:moveTo>
                  <a:lnTo>
                    <a:pt x="1755" y="2262"/>
                  </a:lnTo>
                  <a:lnTo>
                    <a:pt x="1755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767" y="0"/>
                  </a:lnTo>
                  <a:lnTo>
                    <a:pt x="1767" y="2274"/>
                  </a:lnTo>
                  <a:lnTo>
                    <a:pt x="0" y="2274"/>
                  </a:lnTo>
                  <a:lnTo>
                    <a:pt x="0" y="2268"/>
                  </a:lnTo>
                  <a:lnTo>
                    <a:pt x="6" y="2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8" name="Freeform 34">
              <a:extLst>
                <a:ext uri="{FF2B5EF4-FFF2-40B4-BE49-F238E27FC236}">
                  <a16:creationId xmlns:a16="http://schemas.microsoft.com/office/drawing/2014/main" id="{53C11CAA-234F-284C-A883-8584F6FD323A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2" cy="2268"/>
            </a:xfrm>
            <a:custGeom>
              <a:avLst/>
              <a:gdLst>
                <a:gd name="T0" fmla="*/ 12 w 12"/>
                <a:gd name="T1" fmla="*/ 6 h 2268"/>
                <a:gd name="T2" fmla="*/ 12 w 12"/>
                <a:gd name="T3" fmla="*/ 2268 h 2268"/>
                <a:gd name="T4" fmla="*/ 0 w 12"/>
                <a:gd name="T5" fmla="*/ 2268 h 2268"/>
                <a:gd name="T6" fmla="*/ 0 w 12"/>
                <a:gd name="T7" fmla="*/ 0 h 2268"/>
                <a:gd name="T8" fmla="*/ 6 w 12"/>
                <a:gd name="T9" fmla="*/ 0 h 2268"/>
                <a:gd name="T10" fmla="*/ 12 w 12"/>
                <a:gd name="T11" fmla="*/ 6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68">
                  <a:moveTo>
                    <a:pt x="12" y="6"/>
                  </a:moveTo>
                  <a:lnTo>
                    <a:pt x="12" y="2268"/>
                  </a:lnTo>
                  <a:lnTo>
                    <a:pt x="0" y="226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59" name="Freeform 35">
              <a:extLst>
                <a:ext uri="{FF2B5EF4-FFF2-40B4-BE49-F238E27FC236}">
                  <a16:creationId xmlns:a16="http://schemas.microsoft.com/office/drawing/2014/main" id="{619ACB61-8C2A-E14F-9FDC-347647E07DE4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7" y="2250"/>
              <a:ext cx="641" cy="1412"/>
            </a:xfrm>
            <a:custGeom>
              <a:avLst/>
              <a:gdLst>
                <a:gd name="T0" fmla="*/ 0 w 641"/>
                <a:gd name="T1" fmla="*/ 0 h 1412"/>
                <a:gd name="T2" fmla="*/ 317 w 641"/>
                <a:gd name="T3" fmla="*/ 0 h 1412"/>
                <a:gd name="T4" fmla="*/ 317 w 641"/>
                <a:gd name="T5" fmla="*/ 143 h 1412"/>
                <a:gd name="T6" fmla="*/ 479 w 641"/>
                <a:gd name="T7" fmla="*/ 143 h 1412"/>
                <a:gd name="T8" fmla="*/ 479 w 641"/>
                <a:gd name="T9" fmla="*/ 281 h 1412"/>
                <a:gd name="T10" fmla="*/ 641 w 641"/>
                <a:gd name="T11" fmla="*/ 281 h 1412"/>
                <a:gd name="T12" fmla="*/ 641 w 641"/>
                <a:gd name="T13" fmla="*/ 562 h 1412"/>
                <a:gd name="T14" fmla="*/ 479 w 641"/>
                <a:gd name="T15" fmla="*/ 562 h 1412"/>
                <a:gd name="T16" fmla="*/ 479 w 641"/>
                <a:gd name="T17" fmla="*/ 987 h 1412"/>
                <a:gd name="T18" fmla="*/ 317 w 641"/>
                <a:gd name="T19" fmla="*/ 987 h 1412"/>
                <a:gd name="T20" fmla="*/ 317 w 641"/>
                <a:gd name="T21" fmla="*/ 1131 h 1412"/>
                <a:gd name="T22" fmla="*/ 161 w 641"/>
                <a:gd name="T23" fmla="*/ 1131 h 1412"/>
                <a:gd name="T24" fmla="*/ 161 w 641"/>
                <a:gd name="T25" fmla="*/ 1412 h 1412"/>
                <a:gd name="T26" fmla="*/ 0 w 641"/>
                <a:gd name="T27" fmla="*/ 1412 h 1412"/>
                <a:gd name="T28" fmla="*/ 0 w 641"/>
                <a:gd name="T29" fmla="*/ 0 h 14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641" h="1412">
                  <a:moveTo>
                    <a:pt x="0" y="0"/>
                  </a:moveTo>
                  <a:lnTo>
                    <a:pt x="317" y="0"/>
                  </a:lnTo>
                  <a:lnTo>
                    <a:pt x="317" y="143"/>
                  </a:lnTo>
                  <a:lnTo>
                    <a:pt x="479" y="143"/>
                  </a:lnTo>
                  <a:lnTo>
                    <a:pt x="479" y="281"/>
                  </a:lnTo>
                  <a:lnTo>
                    <a:pt x="641" y="281"/>
                  </a:lnTo>
                  <a:lnTo>
                    <a:pt x="641" y="562"/>
                  </a:lnTo>
                  <a:lnTo>
                    <a:pt x="479" y="562"/>
                  </a:lnTo>
                  <a:lnTo>
                    <a:pt x="479" y="987"/>
                  </a:lnTo>
                  <a:lnTo>
                    <a:pt x="317" y="987"/>
                  </a:lnTo>
                  <a:lnTo>
                    <a:pt x="317" y="1131"/>
                  </a:lnTo>
                  <a:lnTo>
                    <a:pt x="161" y="1131"/>
                  </a:lnTo>
                  <a:lnTo>
                    <a:pt x="161" y="1412"/>
                  </a:lnTo>
                  <a:lnTo>
                    <a:pt x="0" y="141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A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0" name="Freeform 36">
              <a:extLst>
                <a:ext uri="{FF2B5EF4-FFF2-40B4-BE49-F238E27FC236}">
                  <a16:creationId xmlns:a16="http://schemas.microsoft.com/office/drawing/2014/main" id="{E2463EB0-D9CC-BA41-B0D1-EFCF83667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4" y="1400"/>
              <a:ext cx="1120" cy="568"/>
            </a:xfrm>
            <a:custGeom>
              <a:avLst/>
              <a:gdLst>
                <a:gd name="T0" fmla="*/ 162 w 1120"/>
                <a:gd name="T1" fmla="*/ 0 h 568"/>
                <a:gd name="T2" fmla="*/ 162 w 1120"/>
                <a:gd name="T3" fmla="*/ 287 h 568"/>
                <a:gd name="T4" fmla="*/ 0 w 1120"/>
                <a:gd name="T5" fmla="*/ 287 h 568"/>
                <a:gd name="T6" fmla="*/ 0 w 1120"/>
                <a:gd name="T7" fmla="*/ 425 h 568"/>
                <a:gd name="T8" fmla="*/ 324 w 1120"/>
                <a:gd name="T9" fmla="*/ 425 h 568"/>
                <a:gd name="T10" fmla="*/ 324 w 1120"/>
                <a:gd name="T11" fmla="*/ 568 h 568"/>
                <a:gd name="T12" fmla="*/ 641 w 1120"/>
                <a:gd name="T13" fmla="*/ 568 h 568"/>
                <a:gd name="T14" fmla="*/ 641 w 1120"/>
                <a:gd name="T15" fmla="*/ 287 h 568"/>
                <a:gd name="T16" fmla="*/ 797 w 1120"/>
                <a:gd name="T17" fmla="*/ 287 h 568"/>
                <a:gd name="T18" fmla="*/ 797 w 1120"/>
                <a:gd name="T19" fmla="*/ 425 h 568"/>
                <a:gd name="T20" fmla="*/ 1120 w 1120"/>
                <a:gd name="T21" fmla="*/ 425 h 568"/>
                <a:gd name="T22" fmla="*/ 1120 w 1120"/>
                <a:gd name="T23" fmla="*/ 143 h 568"/>
                <a:gd name="T24" fmla="*/ 958 w 1120"/>
                <a:gd name="T25" fmla="*/ 143 h 568"/>
                <a:gd name="T26" fmla="*/ 958 w 1120"/>
                <a:gd name="T27" fmla="*/ 0 h 568"/>
                <a:gd name="T28" fmla="*/ 162 w 1120"/>
                <a:gd name="T29" fmla="*/ 0 h 5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20" h="568">
                  <a:moveTo>
                    <a:pt x="162" y="0"/>
                  </a:moveTo>
                  <a:lnTo>
                    <a:pt x="162" y="287"/>
                  </a:lnTo>
                  <a:lnTo>
                    <a:pt x="0" y="287"/>
                  </a:lnTo>
                  <a:lnTo>
                    <a:pt x="0" y="425"/>
                  </a:lnTo>
                  <a:lnTo>
                    <a:pt x="324" y="425"/>
                  </a:lnTo>
                  <a:lnTo>
                    <a:pt x="324" y="568"/>
                  </a:lnTo>
                  <a:lnTo>
                    <a:pt x="641" y="568"/>
                  </a:lnTo>
                  <a:lnTo>
                    <a:pt x="641" y="287"/>
                  </a:lnTo>
                  <a:lnTo>
                    <a:pt x="797" y="287"/>
                  </a:lnTo>
                  <a:lnTo>
                    <a:pt x="797" y="425"/>
                  </a:lnTo>
                  <a:lnTo>
                    <a:pt x="1120" y="425"/>
                  </a:lnTo>
                  <a:lnTo>
                    <a:pt x="1120" y="143"/>
                  </a:lnTo>
                  <a:lnTo>
                    <a:pt x="958" y="143"/>
                  </a:lnTo>
                  <a:lnTo>
                    <a:pt x="958" y="0"/>
                  </a:lnTo>
                  <a:lnTo>
                    <a:pt x="162" y="0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1" name="Freeform 37">
              <a:extLst>
                <a:ext uri="{FF2B5EF4-FFF2-40B4-BE49-F238E27FC236}">
                  <a16:creationId xmlns:a16="http://schemas.microsoft.com/office/drawing/2014/main" id="{81EFADDC-2BD0-A24C-98FF-C619F7F6DD07}"/>
                </a:ext>
              </a:extLst>
            </p:cNvPr>
            <p:cNvSpPr>
              <a:spLocks/>
            </p:cNvSpPr>
            <p:nvPr/>
          </p:nvSpPr>
          <p:spPr bwMode="auto">
            <a:xfrm>
              <a:off x="2018" y="2531"/>
              <a:ext cx="1114" cy="1131"/>
            </a:xfrm>
            <a:custGeom>
              <a:avLst/>
              <a:gdLst>
                <a:gd name="T0" fmla="*/ 1114 w 1114"/>
                <a:gd name="T1" fmla="*/ 144 h 1131"/>
                <a:gd name="T2" fmla="*/ 952 w 1114"/>
                <a:gd name="T3" fmla="*/ 144 h 1131"/>
                <a:gd name="T4" fmla="*/ 952 w 1114"/>
                <a:gd name="T5" fmla="*/ 0 h 1131"/>
                <a:gd name="T6" fmla="*/ 634 w 1114"/>
                <a:gd name="T7" fmla="*/ 0 h 1131"/>
                <a:gd name="T8" fmla="*/ 634 w 1114"/>
                <a:gd name="T9" fmla="*/ 144 h 1131"/>
                <a:gd name="T10" fmla="*/ 473 w 1114"/>
                <a:gd name="T11" fmla="*/ 144 h 1131"/>
                <a:gd name="T12" fmla="*/ 473 w 1114"/>
                <a:gd name="T13" fmla="*/ 281 h 1131"/>
                <a:gd name="T14" fmla="*/ 317 w 1114"/>
                <a:gd name="T15" fmla="*/ 281 h 1131"/>
                <a:gd name="T16" fmla="*/ 317 w 1114"/>
                <a:gd name="T17" fmla="*/ 425 h 1131"/>
                <a:gd name="T18" fmla="*/ 634 w 1114"/>
                <a:gd name="T19" fmla="*/ 425 h 1131"/>
                <a:gd name="T20" fmla="*/ 634 w 1114"/>
                <a:gd name="T21" fmla="*/ 569 h 1131"/>
                <a:gd name="T22" fmla="*/ 473 w 1114"/>
                <a:gd name="T23" fmla="*/ 569 h 1131"/>
                <a:gd name="T24" fmla="*/ 473 w 1114"/>
                <a:gd name="T25" fmla="*/ 706 h 1131"/>
                <a:gd name="T26" fmla="*/ 317 w 1114"/>
                <a:gd name="T27" fmla="*/ 706 h 1131"/>
                <a:gd name="T28" fmla="*/ 317 w 1114"/>
                <a:gd name="T29" fmla="*/ 850 h 1131"/>
                <a:gd name="T30" fmla="*/ 0 w 1114"/>
                <a:gd name="T31" fmla="*/ 850 h 1131"/>
                <a:gd name="T32" fmla="*/ 0 w 1114"/>
                <a:gd name="T33" fmla="*/ 994 h 1131"/>
                <a:gd name="T34" fmla="*/ 473 w 1114"/>
                <a:gd name="T35" fmla="*/ 994 h 1131"/>
                <a:gd name="T36" fmla="*/ 473 w 1114"/>
                <a:gd name="T37" fmla="*/ 1131 h 1131"/>
                <a:gd name="T38" fmla="*/ 796 w 1114"/>
                <a:gd name="T39" fmla="*/ 1131 h 1131"/>
                <a:gd name="T40" fmla="*/ 796 w 1114"/>
                <a:gd name="T41" fmla="*/ 994 h 1131"/>
                <a:gd name="T42" fmla="*/ 952 w 1114"/>
                <a:gd name="T43" fmla="*/ 994 h 1131"/>
                <a:gd name="T44" fmla="*/ 952 w 1114"/>
                <a:gd name="T45" fmla="*/ 850 h 1131"/>
                <a:gd name="T46" fmla="*/ 796 w 1114"/>
                <a:gd name="T47" fmla="*/ 850 h 1131"/>
                <a:gd name="T48" fmla="*/ 796 w 1114"/>
                <a:gd name="T49" fmla="*/ 706 h 1131"/>
                <a:gd name="T50" fmla="*/ 1114 w 1114"/>
                <a:gd name="T51" fmla="*/ 706 h 1131"/>
                <a:gd name="T52" fmla="*/ 1114 w 1114"/>
                <a:gd name="T53" fmla="*/ 144 h 1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114" h="1131">
                  <a:moveTo>
                    <a:pt x="1114" y="144"/>
                  </a:moveTo>
                  <a:lnTo>
                    <a:pt x="952" y="144"/>
                  </a:lnTo>
                  <a:lnTo>
                    <a:pt x="952" y="0"/>
                  </a:lnTo>
                  <a:lnTo>
                    <a:pt x="634" y="0"/>
                  </a:lnTo>
                  <a:lnTo>
                    <a:pt x="634" y="144"/>
                  </a:lnTo>
                  <a:lnTo>
                    <a:pt x="473" y="144"/>
                  </a:lnTo>
                  <a:lnTo>
                    <a:pt x="473" y="281"/>
                  </a:lnTo>
                  <a:lnTo>
                    <a:pt x="317" y="281"/>
                  </a:lnTo>
                  <a:lnTo>
                    <a:pt x="317" y="425"/>
                  </a:lnTo>
                  <a:lnTo>
                    <a:pt x="634" y="425"/>
                  </a:lnTo>
                  <a:lnTo>
                    <a:pt x="634" y="569"/>
                  </a:lnTo>
                  <a:lnTo>
                    <a:pt x="473" y="569"/>
                  </a:lnTo>
                  <a:lnTo>
                    <a:pt x="473" y="706"/>
                  </a:lnTo>
                  <a:lnTo>
                    <a:pt x="317" y="706"/>
                  </a:lnTo>
                  <a:lnTo>
                    <a:pt x="317" y="850"/>
                  </a:lnTo>
                  <a:lnTo>
                    <a:pt x="0" y="850"/>
                  </a:lnTo>
                  <a:lnTo>
                    <a:pt x="0" y="994"/>
                  </a:lnTo>
                  <a:lnTo>
                    <a:pt x="473" y="994"/>
                  </a:lnTo>
                  <a:lnTo>
                    <a:pt x="473" y="1131"/>
                  </a:lnTo>
                  <a:lnTo>
                    <a:pt x="796" y="1131"/>
                  </a:lnTo>
                  <a:lnTo>
                    <a:pt x="796" y="994"/>
                  </a:lnTo>
                  <a:lnTo>
                    <a:pt x="952" y="994"/>
                  </a:lnTo>
                  <a:lnTo>
                    <a:pt x="952" y="850"/>
                  </a:lnTo>
                  <a:lnTo>
                    <a:pt x="796" y="850"/>
                  </a:lnTo>
                  <a:lnTo>
                    <a:pt x="796" y="706"/>
                  </a:lnTo>
                  <a:lnTo>
                    <a:pt x="1114" y="706"/>
                  </a:lnTo>
                  <a:lnTo>
                    <a:pt x="1114" y="144"/>
                  </a:lnTo>
                  <a:close/>
                </a:path>
              </a:pathLst>
            </a:custGeom>
            <a:solidFill>
              <a:srgbClr val="FF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2" name="Freeform 38">
              <a:extLst>
                <a:ext uri="{FF2B5EF4-FFF2-40B4-BE49-F238E27FC236}">
                  <a16:creationId xmlns:a16="http://schemas.microsoft.com/office/drawing/2014/main" id="{65E6BA28-26A1-8B48-8D5C-77583B9B3296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767" cy="2274"/>
            </a:xfrm>
            <a:custGeom>
              <a:avLst/>
              <a:gdLst>
                <a:gd name="T0" fmla="*/ 6 w 1767"/>
                <a:gd name="T1" fmla="*/ 2262 h 2274"/>
                <a:gd name="T2" fmla="*/ 1755 w 1767"/>
                <a:gd name="T3" fmla="*/ 2262 h 2274"/>
                <a:gd name="T4" fmla="*/ 1755 w 1767"/>
                <a:gd name="T5" fmla="*/ 12 h 2274"/>
                <a:gd name="T6" fmla="*/ 6 w 1767"/>
                <a:gd name="T7" fmla="*/ 12 h 2274"/>
                <a:gd name="T8" fmla="*/ 6 w 1767"/>
                <a:gd name="T9" fmla="*/ 0 h 2274"/>
                <a:gd name="T10" fmla="*/ 1767 w 1767"/>
                <a:gd name="T11" fmla="*/ 0 h 2274"/>
                <a:gd name="T12" fmla="*/ 1767 w 1767"/>
                <a:gd name="T13" fmla="*/ 2274 h 2274"/>
                <a:gd name="T14" fmla="*/ 0 w 1767"/>
                <a:gd name="T15" fmla="*/ 2274 h 2274"/>
                <a:gd name="T16" fmla="*/ 0 w 1767"/>
                <a:gd name="T17" fmla="*/ 2268 h 2274"/>
                <a:gd name="T18" fmla="*/ 6 w 1767"/>
                <a:gd name="T19" fmla="*/ 2262 h 2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767" h="2274">
                  <a:moveTo>
                    <a:pt x="6" y="2262"/>
                  </a:moveTo>
                  <a:lnTo>
                    <a:pt x="1755" y="2262"/>
                  </a:lnTo>
                  <a:lnTo>
                    <a:pt x="1755" y="12"/>
                  </a:lnTo>
                  <a:lnTo>
                    <a:pt x="6" y="12"/>
                  </a:lnTo>
                  <a:lnTo>
                    <a:pt x="6" y="0"/>
                  </a:lnTo>
                  <a:lnTo>
                    <a:pt x="1767" y="0"/>
                  </a:lnTo>
                  <a:lnTo>
                    <a:pt x="1767" y="2274"/>
                  </a:lnTo>
                  <a:lnTo>
                    <a:pt x="0" y="2274"/>
                  </a:lnTo>
                  <a:lnTo>
                    <a:pt x="0" y="2268"/>
                  </a:lnTo>
                  <a:lnTo>
                    <a:pt x="6" y="226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263" name="Freeform 39">
              <a:extLst>
                <a:ext uri="{FF2B5EF4-FFF2-40B4-BE49-F238E27FC236}">
                  <a16:creationId xmlns:a16="http://schemas.microsoft.com/office/drawing/2014/main" id="{9B514C54-2EB4-E24D-8209-CD9BC278C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1371" y="1394"/>
              <a:ext cx="12" cy="2268"/>
            </a:xfrm>
            <a:custGeom>
              <a:avLst/>
              <a:gdLst>
                <a:gd name="T0" fmla="*/ 12 w 12"/>
                <a:gd name="T1" fmla="*/ 6 h 2268"/>
                <a:gd name="T2" fmla="*/ 12 w 12"/>
                <a:gd name="T3" fmla="*/ 2268 h 2268"/>
                <a:gd name="T4" fmla="*/ 0 w 12"/>
                <a:gd name="T5" fmla="*/ 2268 h 2268"/>
                <a:gd name="T6" fmla="*/ 0 w 12"/>
                <a:gd name="T7" fmla="*/ 0 h 2268"/>
                <a:gd name="T8" fmla="*/ 6 w 12"/>
                <a:gd name="T9" fmla="*/ 0 h 2268"/>
                <a:gd name="T10" fmla="*/ 12 w 12"/>
                <a:gd name="T11" fmla="*/ 6 h 2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2268">
                  <a:moveTo>
                    <a:pt x="12" y="6"/>
                  </a:moveTo>
                  <a:lnTo>
                    <a:pt x="12" y="2268"/>
                  </a:lnTo>
                  <a:lnTo>
                    <a:pt x="0" y="2268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64" name="Rectangle 40">
            <a:extLst>
              <a:ext uri="{FF2B5EF4-FFF2-40B4-BE49-F238E27FC236}">
                <a16:creationId xmlns:a16="http://schemas.microsoft.com/office/drawing/2014/main" id="{8A862D3A-875C-8941-B738-A25581538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6188" y="2554288"/>
            <a:ext cx="2252662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00"/>
                </a:solidFill>
              </a:rPr>
              <a:t>Land Cover Map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sp>
        <p:nvSpPr>
          <p:cNvPr id="41" name="Date Placeholder 3">
            <a:extLst>
              <a:ext uri="{FF2B5EF4-FFF2-40B4-BE49-F238E27FC236}">
                <a16:creationId xmlns:a16="http://schemas.microsoft.com/office/drawing/2014/main" id="{52B29047-0C69-184D-A0F7-BDF2DB4C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6400800"/>
            <a:ext cx="3001298" cy="457200"/>
          </a:xfrm>
        </p:spPr>
        <p:txBody>
          <a:bodyPr/>
          <a:lstStyle/>
          <a:p>
            <a:r>
              <a:rPr lang="en-US" altLang="en-US" sz="1200" dirty="0">
                <a:latin typeface="+mj-lt"/>
              </a:rPr>
              <a:t>Khalid </a:t>
            </a:r>
            <a:r>
              <a:rPr lang="en-US" altLang="en-US" sz="1200" dirty="0" err="1">
                <a:latin typeface="+mj-lt"/>
              </a:rPr>
              <a:t>Soofi</a:t>
            </a:r>
            <a:r>
              <a:rPr lang="en-US" altLang="en-US" sz="1200" dirty="0">
                <a:latin typeface="+mj-lt"/>
              </a:rPr>
              <a:t>, Remote Sensing Lab, ConocoPhillips Co., 2005</a:t>
            </a:r>
          </a:p>
        </p:txBody>
      </p:sp>
    </p:spTree>
    <p:extLst>
      <p:ext uri="{BB962C8B-B14F-4D97-AF65-F5344CB8AC3E}">
        <p14:creationId xmlns:p14="http://schemas.microsoft.com/office/powerpoint/2010/main" val="379090912"/>
      </p:ext>
    </p:extLst>
  </p:cSld>
  <p:clrMapOvr>
    <a:masterClrMapping/>
  </p:clrMapOvr>
  <p:transition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em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0"/>
            <a:ext cx="1769022" cy="461663"/>
          </a:xfrm>
          <a:prstGeom prst="rect">
            <a:avLst/>
          </a:prstGeom>
          <a:solidFill>
            <a:schemeClr val="bg1"/>
          </a:solidFill>
          <a:ln w="12700" cap="flat">
            <a:solidFill>
              <a:schemeClr val="tx1"/>
            </a:solidFill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Times New Roman"/>
                <a:cs typeface="Times New Roman"/>
                <a:sym typeface="Times New Roman"/>
              </a:rPr>
              <a:t>Lab 6 Demo</a:t>
            </a:r>
          </a:p>
        </p:txBody>
      </p:sp>
    </p:spTree>
    <p:extLst>
      <p:ext uri="{BB962C8B-B14F-4D97-AF65-F5344CB8AC3E}">
        <p14:creationId xmlns:p14="http://schemas.microsoft.com/office/powerpoint/2010/main" val="1088047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4</a:t>
            </a:fld>
            <a:endParaRPr sz="1400"/>
          </a:p>
        </p:txBody>
      </p:sp>
      <p:sp>
        <p:nvSpPr>
          <p:cNvPr id="275" name="Shape 275"/>
          <p:cNvSpPr/>
          <p:nvPr/>
        </p:nvSpPr>
        <p:spPr>
          <a:xfrm>
            <a:off x="1447800" y="304800"/>
            <a:ext cx="74676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-An Interdisciplinary Remote Sensing Sensor </a:t>
            </a:r>
          </a:p>
        </p:txBody>
      </p:sp>
      <p:pic>
        <p:nvPicPr>
          <p:cNvPr id="276" name="MODIS-Str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05200" y="1600200"/>
            <a:ext cx="5105400" cy="46799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79" name="Group 279"/>
          <p:cNvGrpSpPr/>
          <p:nvPr/>
        </p:nvGrpSpPr>
        <p:grpSpPr>
          <a:xfrm>
            <a:off x="685800" y="2209800"/>
            <a:ext cx="2743200" cy="3429000"/>
            <a:chOff x="0" y="0"/>
            <a:chExt cx="2743200" cy="3429000"/>
          </a:xfrm>
        </p:grpSpPr>
        <p:sp>
          <p:nvSpPr>
            <p:cNvPr id="277" name="Shape 277"/>
            <p:cNvSpPr/>
            <p:nvPr/>
          </p:nvSpPr>
          <p:spPr>
            <a:xfrm>
              <a:off x="0" y="0"/>
              <a:ext cx="2743200" cy="3429000"/>
            </a:xfrm>
            <a:prstGeom prst="rect">
              <a:avLst/>
            </a:prstGeom>
            <a:solidFill>
              <a:srgbClr val="FFFFCC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1800" b="1"/>
              </a:pPr>
              <a:endParaRPr/>
            </a:p>
          </p:txBody>
        </p:sp>
        <p:sp>
          <p:nvSpPr>
            <p:cNvPr id="278" name="Shape 278"/>
            <p:cNvSpPr/>
            <p:nvPr/>
          </p:nvSpPr>
          <p:spPr>
            <a:xfrm>
              <a:off x="0" y="740185"/>
              <a:ext cx="2712391" cy="194863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a14="http://schemas.microsoft.com/office/mac/drawingml/2011/main" xmlns:mv="urn:schemas-microsoft-com:mac:vml" xmlns:mc="http://schemas.openxmlformats.org/markup-compatibility/2006" val="1"/>
              </a:ext>
            </a:extLst>
          </p:spPr>
          <p:txBody>
            <a:bodyPr wrap="none" lIns="0" tIns="0" rIns="0" bIns="0" numCol="1" anchor="ctr">
              <a:spAutoFit/>
            </a:bodyPr>
            <a:lstStyle/>
            <a:p>
              <a:pPr lvl="0">
                <a:defRPr sz="1800"/>
              </a:pPr>
              <a:r>
                <a:rPr b="1"/>
                <a:t>MODIS is the </a:t>
              </a:r>
            </a:p>
            <a:p>
              <a:pPr lvl="0">
                <a:defRPr sz="1800"/>
              </a:pPr>
              <a:r>
                <a:rPr b="1"/>
                <a:t>first interdisciplinary </a:t>
              </a:r>
            </a:p>
            <a:p>
              <a:pPr lvl="0">
                <a:defRPr sz="1800"/>
              </a:pPr>
              <a:r>
                <a:rPr b="1"/>
                <a:t>instrument which can</a:t>
              </a:r>
            </a:p>
            <a:p>
              <a:pPr lvl="0">
                <a:defRPr sz="1800"/>
              </a:pPr>
              <a:r>
                <a:rPr b="1"/>
                <a:t>be used to monitor </a:t>
              </a:r>
            </a:p>
            <a:p>
              <a:pPr lvl="0">
                <a:defRPr sz="1800"/>
              </a:pPr>
              <a:r>
                <a:rPr b="1"/>
                <a:t>Earth’s lands, oceans and </a:t>
              </a:r>
            </a:p>
            <a:p>
              <a:pPr lvl="0">
                <a:defRPr sz="1800"/>
              </a:pPr>
              <a:r>
                <a:rPr b="1"/>
                <a:t>atmosphere, including </a:t>
              </a:r>
            </a:p>
            <a:p>
              <a:pPr lvl="0">
                <a:defRPr sz="1800"/>
              </a:pPr>
              <a:r>
                <a:rPr b="1"/>
                <a:t>snow/ice.</a:t>
              </a:r>
            </a:p>
          </p:txBody>
        </p:sp>
      </p:grp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5</a:t>
            </a:fld>
            <a:endParaRPr sz="1400"/>
          </a:p>
        </p:txBody>
      </p:sp>
      <p:sp>
        <p:nvSpPr>
          <p:cNvPr id="282" name="Shape 282"/>
          <p:cNvSpPr/>
          <p:nvPr/>
        </p:nvSpPr>
        <p:spPr>
          <a:xfrm>
            <a:off x="1219200" y="1939925"/>
            <a:ext cx="7543800" cy="2754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defRPr sz="1200" b="1"/>
            </a:lvl1pPr>
          </a:lstStyle>
          <a:p>
            <a:pPr lvl="0">
              <a:defRPr sz="1800" b="0"/>
            </a:pPr>
            <a:r>
              <a:rPr sz="1200" b="1"/>
              <a:t>		 </a:t>
            </a:r>
          </a:p>
        </p:txBody>
      </p:sp>
      <p:sp>
        <p:nvSpPr>
          <p:cNvPr id="283" name="Shape 283"/>
          <p:cNvSpPr/>
          <p:nvPr/>
        </p:nvSpPr>
        <p:spPr>
          <a:xfrm>
            <a:off x="1447800" y="304800"/>
            <a:ext cx="7086600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Improved Spatial Resolution</a:t>
            </a:r>
          </a:p>
        </p:txBody>
      </p:sp>
      <p:pic>
        <p:nvPicPr>
          <p:cNvPr id="284" name="MODIS1000054_md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5800" y="1524000"/>
            <a:ext cx="5943600" cy="4676775"/>
          </a:xfrm>
          <a:prstGeom prst="rect">
            <a:avLst/>
          </a:prstGeom>
          <a:ln w="12700">
            <a:miter lim="400000"/>
          </a:ln>
        </p:spPr>
      </p:pic>
      <p:sp>
        <p:nvSpPr>
          <p:cNvPr id="285" name="Shape 285"/>
          <p:cNvSpPr/>
          <p:nvPr/>
        </p:nvSpPr>
        <p:spPr>
          <a:xfrm>
            <a:off x="6907212" y="2285999"/>
            <a:ext cx="2236788" cy="3323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sz="1200"/>
              <a:t>The MODIS 250m-resolution </a:t>
            </a:r>
          </a:p>
          <a:p>
            <a:pPr lvl="0">
              <a:defRPr sz="1800"/>
            </a:pPr>
            <a:r>
              <a:rPr sz="1200"/>
              <a:t>multi-spectral observations </a:t>
            </a:r>
          </a:p>
          <a:p>
            <a:pPr lvl="0">
              <a:defRPr sz="1800"/>
            </a:pPr>
            <a:r>
              <a:rPr sz="1200"/>
              <a:t>clearly discriminate different </a:t>
            </a:r>
          </a:p>
          <a:p>
            <a:pPr lvl="0">
              <a:defRPr sz="1800"/>
            </a:pPr>
            <a:r>
              <a:rPr sz="1200"/>
              <a:t>types of vegetation and </a:t>
            </a:r>
          </a:p>
          <a:p>
            <a:pPr lvl="0">
              <a:defRPr sz="1800"/>
            </a:pPr>
            <a:r>
              <a:rPr sz="1200"/>
              <a:t>urban areas in this image. </a:t>
            </a:r>
          </a:p>
          <a:p>
            <a:pPr lvl="0">
              <a:defRPr sz="1800"/>
            </a:pPr>
            <a:r>
              <a:rPr sz="1200"/>
              <a:t>The subsets show MODIS </a:t>
            </a:r>
          </a:p>
          <a:p>
            <a:pPr lvl="0">
              <a:defRPr sz="1800"/>
            </a:pPr>
            <a:r>
              <a:rPr sz="1200"/>
              <a:t>near-infrared band 2 (859nm) </a:t>
            </a:r>
          </a:p>
          <a:p>
            <a:pPr lvl="0">
              <a:defRPr sz="1800"/>
            </a:pPr>
            <a:r>
              <a:rPr sz="1200"/>
              <a:t>at 250m resolution (top right) </a:t>
            </a:r>
          </a:p>
          <a:p>
            <a:pPr lvl="0">
              <a:defRPr sz="1800"/>
            </a:pPr>
            <a:r>
              <a:rPr sz="1200"/>
              <a:t>and the corresponding NOAA14 </a:t>
            </a:r>
          </a:p>
          <a:p>
            <a:pPr lvl="0">
              <a:defRPr sz="1800"/>
            </a:pPr>
            <a:r>
              <a:rPr sz="1200"/>
              <a:t>AVHRR 1km band 2 (bottom </a:t>
            </a:r>
          </a:p>
          <a:p>
            <a:pPr lvl="0">
              <a:defRPr sz="1800"/>
            </a:pPr>
            <a:r>
              <a:rPr sz="1200"/>
              <a:t>right) over the Choptank River </a:t>
            </a:r>
          </a:p>
          <a:p>
            <a:pPr lvl="0">
              <a:defRPr sz="1800"/>
            </a:pPr>
            <a:r>
              <a:rPr sz="1200"/>
              <a:t>and the Cambridge area, </a:t>
            </a:r>
          </a:p>
          <a:p>
            <a:pPr lvl="0">
              <a:defRPr sz="1800"/>
            </a:pPr>
            <a:r>
              <a:rPr sz="1200"/>
              <a:t>in the Delmarva Peninsula. </a:t>
            </a:r>
          </a:p>
          <a:p>
            <a:pPr lvl="0">
              <a:defRPr sz="1800"/>
            </a:pPr>
            <a:endParaRPr sz="1200"/>
          </a:p>
          <a:p>
            <a:pPr lvl="0">
              <a:defRPr sz="1800"/>
            </a:pPr>
            <a:r>
              <a:rPr sz="1200"/>
              <a:t>The improved spatial resolution </a:t>
            </a:r>
          </a:p>
          <a:p>
            <a:pPr lvl="0">
              <a:defRPr sz="1800"/>
            </a:pPr>
            <a:r>
              <a:rPr sz="1200"/>
              <a:t>of MODIS data over the heritage </a:t>
            </a:r>
          </a:p>
          <a:p>
            <a:pPr lvl="0">
              <a:defRPr sz="1800"/>
            </a:pPr>
            <a:r>
              <a:rPr sz="1200"/>
              <a:t>AVHRR data is apparent.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6</a:t>
            </a:fld>
            <a:endParaRPr sz="1400"/>
          </a:p>
        </p:txBody>
      </p:sp>
      <p:sp>
        <p:nvSpPr>
          <p:cNvPr id="288" name="Shape 288"/>
          <p:cNvSpPr/>
          <p:nvPr/>
        </p:nvSpPr>
        <p:spPr>
          <a:xfrm>
            <a:off x="304800" y="1600199"/>
            <a:ext cx="853440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 b="1"/>
              <a:t>	 </a:t>
            </a:r>
          </a:p>
        </p:txBody>
      </p:sp>
      <p:sp>
        <p:nvSpPr>
          <p:cNvPr id="289" name="Shape 289"/>
          <p:cNvSpPr/>
          <p:nvPr/>
        </p:nvSpPr>
        <p:spPr>
          <a:xfrm>
            <a:off x="2803371" y="304800"/>
            <a:ext cx="2897496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b="1"/>
            </a:lvl1pPr>
          </a:lstStyle>
          <a:p>
            <a:pPr lvl="0">
              <a:defRPr sz="1800" b="0"/>
            </a:pPr>
            <a:r>
              <a:rPr sz="2400" b="1"/>
              <a:t>MODIS Overview--1 </a:t>
            </a:r>
          </a:p>
        </p:txBody>
      </p:sp>
      <p:sp>
        <p:nvSpPr>
          <p:cNvPr id="290" name="Shape 290"/>
          <p:cNvSpPr/>
          <p:nvPr/>
        </p:nvSpPr>
        <p:spPr>
          <a:xfrm>
            <a:off x="1219200" y="1524000"/>
            <a:ext cx="6705600" cy="32726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rPr b="1" i="1">
                <a:solidFill>
                  <a:srgbClr val="000080"/>
                </a:solidFill>
              </a:rPr>
              <a:t>MODIS Basic Specifications</a:t>
            </a:r>
            <a:endParaRPr sz="1200" b="1"/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Orbit:</a:t>
            </a:r>
            <a:r>
              <a:rPr sz="1200"/>
              <a:t> 705 km, 10:30 a.m. descending node (AM-1) or 1:30 p.m. ascending node (PM-1),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sun-synchronous, near-polar, circular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Scan Rate:</a:t>
            </a:r>
            <a:r>
              <a:rPr sz="1200"/>
              <a:t> 20.3 rpm, cross track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Swath Dimensions:</a:t>
            </a:r>
            <a:r>
              <a:rPr sz="1200"/>
              <a:t> 2330 km (cross track) by 10 km (along track at nadir)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Size:</a:t>
            </a:r>
            <a:r>
              <a:rPr sz="1200"/>
              <a:t>	1.0 x 1.6 x 1.0 m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Weight:</a:t>
            </a:r>
            <a:r>
              <a:rPr sz="1200"/>
              <a:t>	228.7 kg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Power:</a:t>
            </a:r>
            <a:r>
              <a:rPr sz="1200"/>
              <a:t>	162.5 W (single orbit average)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Data Rate:</a:t>
            </a:r>
            <a:r>
              <a:rPr sz="1200"/>
              <a:t>	10.6 Mbps (peak daytime); 6.1 Mbps (orbital average)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Spatial Resolution:</a:t>
            </a:r>
            <a:r>
              <a:rPr sz="1200"/>
              <a:t>	250 m (bands 1-2)</a:t>
            </a:r>
            <a:br>
              <a:rPr sz="1200"/>
            </a:br>
            <a:r>
              <a:rPr sz="1200"/>
              <a:t>		500 m (bands 3-7)</a:t>
            </a:r>
            <a:br>
              <a:rPr sz="1200"/>
            </a:br>
            <a:r>
              <a:rPr sz="1200"/>
              <a:t>		1000 m (bands 8-36)	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Design Life:</a:t>
            </a:r>
            <a:r>
              <a:rPr sz="1200"/>
              <a:t>	6 years	</a:t>
            </a:r>
          </a:p>
        </p:txBody>
      </p:sp>
      <p:pic>
        <p:nvPicPr>
          <p:cNvPr id="291" name="MODIS_Scan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10000" y="5181600"/>
            <a:ext cx="1447800" cy="108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92" name="Shape 292"/>
          <p:cNvSpPr/>
          <p:nvPr/>
        </p:nvSpPr>
        <p:spPr>
          <a:xfrm>
            <a:off x="3429000" y="6354762"/>
            <a:ext cx="2686755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spcBef>
                <a:spcPts val="500"/>
              </a:spcBef>
              <a:defRPr sz="1800"/>
            </a:pPr>
            <a:r>
              <a:rPr sz="1200" b="1"/>
              <a:t>Credit:</a:t>
            </a:r>
            <a:r>
              <a:rPr sz="1200"/>
              <a:t> Susan Gonnelli, NASA TV GSFC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7</a:t>
            </a:fld>
            <a:endParaRPr sz="1400"/>
          </a:p>
        </p:txBody>
      </p:sp>
      <p:sp>
        <p:nvSpPr>
          <p:cNvPr id="295" name="Shape 295"/>
          <p:cNvSpPr/>
          <p:nvPr/>
        </p:nvSpPr>
        <p:spPr>
          <a:xfrm>
            <a:off x="304800" y="1600199"/>
            <a:ext cx="853440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 b="1"/>
              <a:t>	 </a:t>
            </a:r>
          </a:p>
        </p:txBody>
      </p:sp>
      <p:sp>
        <p:nvSpPr>
          <p:cNvPr id="296" name="Shape 296"/>
          <p:cNvSpPr/>
          <p:nvPr/>
        </p:nvSpPr>
        <p:spPr>
          <a:xfrm>
            <a:off x="2700337" y="304800"/>
            <a:ext cx="2821296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Overview--2</a:t>
            </a:r>
          </a:p>
        </p:txBody>
      </p:sp>
      <p:sp>
        <p:nvSpPr>
          <p:cNvPr id="297" name="Shape 297"/>
          <p:cNvSpPr/>
          <p:nvPr/>
        </p:nvSpPr>
        <p:spPr>
          <a:xfrm>
            <a:off x="1219200" y="1676400"/>
            <a:ext cx="6705600" cy="2828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t>MODIS Primary Land/Clould/Aerosol Channels</a:t>
            </a:r>
            <a:endParaRPr sz="2000"/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Primary Use      	Band 	Bandwidth 	Spectral Radiance*</a:t>
            </a:r>
            <a:r>
              <a:rPr sz="1200" b="1" u="sng" baseline="30000">
                <a:solidFill>
                  <a:srgbClr val="0000FF"/>
                </a:solidFill>
              </a:rPr>
              <a:t> </a:t>
            </a:r>
            <a:r>
              <a:rPr sz="1200" b="1"/>
              <a:t>     Required SNR**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Land/Cloud/Aerosols/</a:t>
            </a:r>
            <a:r>
              <a:rPr sz="1200"/>
              <a:t>	1  	620 - 670 nm          21.8 		128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Boundaries     </a:t>
            </a:r>
            <a:r>
              <a:rPr sz="1200"/>
              <a:t>                     	2 	841 - 876 nm 	        24.7 		201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Land/Cloud/Aerosols/</a:t>
            </a:r>
            <a:r>
              <a:rPr sz="1200"/>
              <a:t> 	3 	459 - 479 nm 	        35.3 		243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Properties</a:t>
            </a:r>
            <a:r>
              <a:rPr sz="1200"/>
              <a:t>                          	4 	545 - 565 nm	        29.0 		228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5 	1230 - 1250 nm        5.4 		  74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6 	1628 - 1652 nm        7.3 		275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      		7 	2105 - 2155 nm        1.0 		110</a:t>
            </a:r>
          </a:p>
          <a:p>
            <a:pPr lvl="0">
              <a:defRPr sz="1800"/>
            </a:pPr>
            <a:r>
              <a:rPr sz="1200" baseline="30000"/>
              <a:t>* </a:t>
            </a:r>
            <a:r>
              <a:rPr sz="1200"/>
              <a:t>Spectral Radiance values are (W/m</a:t>
            </a:r>
            <a:r>
              <a:rPr sz="1200" baseline="30000"/>
              <a:t>2</a:t>
            </a:r>
            <a:r>
              <a:rPr sz="1200"/>
              <a:t> -µm-sr)</a:t>
            </a:r>
          </a:p>
          <a:p>
            <a:pPr lvl="0">
              <a:defRPr sz="1800"/>
            </a:pPr>
            <a:r>
              <a:rPr sz="1200"/>
              <a:t>**SNR = Signal-to-noise ratio</a:t>
            </a:r>
          </a:p>
        </p:txBody>
      </p:sp>
      <p:pic>
        <p:nvPicPr>
          <p:cNvPr id="298" name="MODIS_Scan1.jp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343400" y="5105400"/>
            <a:ext cx="1447800" cy="1085850"/>
          </a:xfrm>
          <a:prstGeom prst="rect">
            <a:avLst/>
          </a:prstGeom>
          <a:ln w="12700">
            <a:miter lim="400000"/>
          </a:ln>
        </p:spPr>
      </p:pic>
      <p:sp>
        <p:nvSpPr>
          <p:cNvPr id="299" name="Shape 299"/>
          <p:cNvSpPr/>
          <p:nvPr/>
        </p:nvSpPr>
        <p:spPr>
          <a:xfrm>
            <a:off x="3886200" y="6354762"/>
            <a:ext cx="2686755" cy="2754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/>
          <a:p>
            <a:pPr lvl="0">
              <a:defRPr sz="1800"/>
            </a:pPr>
            <a:r>
              <a:rPr sz="1200" b="1"/>
              <a:t>Credit:</a:t>
            </a:r>
            <a:r>
              <a:rPr sz="1200"/>
              <a:t> Susan Gonnelli, NASA TV GSFC</a:t>
            </a:r>
          </a:p>
        </p:txBody>
      </p: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8</a:t>
            </a:fld>
            <a:endParaRPr sz="1400"/>
          </a:p>
        </p:txBody>
      </p:sp>
      <p:sp>
        <p:nvSpPr>
          <p:cNvPr id="302" name="Shape 302"/>
          <p:cNvSpPr/>
          <p:nvPr/>
        </p:nvSpPr>
        <p:spPr>
          <a:xfrm>
            <a:off x="304800" y="1600199"/>
            <a:ext cx="853440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 b="1"/>
              <a:t>	 </a:t>
            </a:r>
          </a:p>
        </p:txBody>
      </p:sp>
      <p:sp>
        <p:nvSpPr>
          <p:cNvPr id="303" name="Shape 303"/>
          <p:cNvSpPr/>
          <p:nvPr/>
        </p:nvSpPr>
        <p:spPr>
          <a:xfrm>
            <a:off x="2967037" y="228600"/>
            <a:ext cx="2821296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Overview--3</a:t>
            </a:r>
          </a:p>
        </p:txBody>
      </p:sp>
      <p:sp>
        <p:nvSpPr>
          <p:cNvPr id="304" name="Shape 304"/>
          <p:cNvSpPr/>
          <p:nvPr/>
        </p:nvSpPr>
        <p:spPr>
          <a:xfrm>
            <a:off x="1219200" y="2057400"/>
            <a:ext cx="6705600" cy="333616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t>MODIS Primary Ocean Channels</a:t>
            </a:r>
            <a:endParaRPr sz="2000"/>
          </a:p>
          <a:p>
            <a:pPr lvl="0">
              <a:spcBef>
                <a:spcPts val="500"/>
              </a:spcBef>
              <a:defRPr sz="1800"/>
            </a:pPr>
            <a:r>
              <a:rPr sz="1200" b="1"/>
              <a:t>Primary Use      	Band 	Bandwidth 	Spectral Radiance*</a:t>
            </a:r>
            <a:r>
              <a:rPr sz="1200" b="1" u="sng" baseline="30000">
                <a:solidFill>
                  <a:srgbClr val="0000FF"/>
                </a:solidFill>
              </a:rPr>
              <a:t> </a:t>
            </a:r>
            <a:r>
              <a:rPr sz="1200" b="1"/>
              <a:t>     Required SNR**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Ocean Color/</a:t>
            </a:r>
            <a:r>
              <a:rPr sz="1200"/>
              <a:t> 		8  	405 - 420 nm 	       44.9 		880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Phytoplankton/	</a:t>
            </a:r>
            <a:r>
              <a:rPr sz="1200"/>
              <a:t>9 	438 - 448 nm 	       41.9 		838</a:t>
            </a:r>
            <a:endParaRPr sz="1200" b="1" i="1"/>
          </a:p>
          <a:p>
            <a:pPr lvl="0">
              <a:spcBef>
                <a:spcPts val="500"/>
              </a:spcBef>
              <a:defRPr sz="1800"/>
            </a:pPr>
            <a:r>
              <a:rPr sz="1200" b="1" i="1"/>
              <a:t>Biogeochemistry	</a:t>
            </a:r>
            <a:r>
              <a:rPr sz="1200"/>
              <a:t>10 	483 - 493 nm 	       32.1 		802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11 	526 - 536 nm 	       27.9 		754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12 	546 - 556 nm	       21.0 		750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13 	662 - 672 nm 	         9.5 		910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14 	673 - 683 nm 	         8.7 		1087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15 	743 - 753 nm	       10.2 		586 </a:t>
            </a:r>
          </a:p>
          <a:p>
            <a:pPr lvl="0">
              <a:spcBef>
                <a:spcPts val="500"/>
              </a:spcBef>
              <a:defRPr sz="1800"/>
            </a:pPr>
            <a:r>
              <a:rPr sz="1200"/>
              <a:t>		16 	862 - 877 nm 	         6.2 		516</a:t>
            </a:r>
          </a:p>
          <a:p>
            <a:pPr lvl="0">
              <a:defRPr sz="1800"/>
            </a:pPr>
            <a:r>
              <a:rPr sz="1200" baseline="30000"/>
              <a:t>* </a:t>
            </a:r>
            <a:r>
              <a:rPr sz="1200"/>
              <a:t>Spectral Radiance values are (W/m</a:t>
            </a:r>
            <a:r>
              <a:rPr sz="1200" baseline="30000"/>
              <a:t>2</a:t>
            </a:r>
            <a:r>
              <a:rPr sz="1200"/>
              <a:t> -µm-sr)</a:t>
            </a:r>
          </a:p>
          <a:p>
            <a:pPr lvl="0">
              <a:defRPr sz="1800"/>
            </a:pPr>
            <a:r>
              <a:rPr sz="1200"/>
              <a:t>**SNR = Signal-to-noise ratio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>
            <a:spLocks noGrp="1"/>
          </p:cNvSpPr>
          <p:nvPr>
            <p:ph type="sldNum" sz="quarter" idx="2"/>
          </p:nvPr>
        </p:nvSpPr>
        <p:spPr>
          <a:xfrm>
            <a:off x="6553200" y="6324600"/>
            <a:ext cx="1905000" cy="457200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0" tIns="0" rIns="0" bIns="0">
            <a:normAutofit/>
          </a:bodyPr>
          <a:lstStyle/>
          <a:p>
            <a:pPr lvl="0">
              <a:defRPr sz="1800"/>
            </a:pPr>
            <a:fld id="{86CB4B4D-7CA3-9044-876B-883B54F8677D}" type="slidenum">
              <a:rPr sz="1400"/>
              <a:pPr lvl="0">
                <a:defRPr sz="1800"/>
              </a:pPr>
              <a:t>9</a:t>
            </a:fld>
            <a:endParaRPr sz="1400"/>
          </a:p>
        </p:txBody>
      </p:sp>
      <p:sp>
        <p:nvSpPr>
          <p:cNvPr id="307" name="Shape 307"/>
          <p:cNvSpPr/>
          <p:nvPr/>
        </p:nvSpPr>
        <p:spPr>
          <a:xfrm>
            <a:off x="304800" y="1600199"/>
            <a:ext cx="8534400" cy="66485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endParaRPr sz="2000"/>
          </a:p>
          <a:p>
            <a:pPr lvl="0">
              <a:defRPr sz="1800"/>
            </a:pPr>
            <a:r>
              <a:rPr sz="2000" b="1"/>
              <a:t>	 </a:t>
            </a:r>
          </a:p>
        </p:txBody>
      </p:sp>
      <p:sp>
        <p:nvSpPr>
          <p:cNvPr id="308" name="Shape 308"/>
          <p:cNvSpPr/>
          <p:nvPr/>
        </p:nvSpPr>
        <p:spPr>
          <a:xfrm>
            <a:off x="3195637" y="304800"/>
            <a:ext cx="2821296" cy="421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wrap="none" lIns="45719" rIns="45719">
            <a:spAutoFit/>
          </a:bodyPr>
          <a:lstStyle>
            <a:lvl1pPr>
              <a:defRPr b="1"/>
            </a:lvl1pPr>
          </a:lstStyle>
          <a:p>
            <a:pPr lvl="0">
              <a:defRPr sz="1800" b="0"/>
            </a:pPr>
            <a:r>
              <a:rPr sz="2400" b="1"/>
              <a:t>MODIS Overview--4</a:t>
            </a:r>
          </a:p>
        </p:txBody>
      </p:sp>
      <p:sp>
        <p:nvSpPr>
          <p:cNvPr id="309" name="Shape 309"/>
          <p:cNvSpPr/>
          <p:nvPr/>
        </p:nvSpPr>
        <p:spPr>
          <a:xfrm>
            <a:off x="1219200" y="1905000"/>
            <a:ext cx="6705600" cy="36437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mv="urn:schemas-microsoft-com:mac:vml" xmlns:mc="http://schemas.openxmlformats.org/markup-compatibility/2006" val="1"/>
            </a:ext>
          </a:extLst>
        </p:spPr>
        <p:txBody>
          <a:bodyPr lIns="45719" rIns="45719">
            <a:spAutoFit/>
          </a:bodyPr>
          <a:lstStyle/>
          <a:p>
            <a:pPr lvl="0">
              <a:defRPr sz="1800"/>
            </a:pPr>
            <a:r>
              <a:t>MODIS Primary Atmospheric Channels</a:t>
            </a:r>
            <a:endParaRPr sz="2000"/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 b="1"/>
              <a:t>Primary Use      	Band 	Bandwidth 	Spectral Radiance*</a:t>
            </a:r>
            <a:r>
              <a:rPr sz="1200" b="1" u="sng" baseline="30000">
                <a:solidFill>
                  <a:srgbClr val="0000FF"/>
                </a:solidFill>
              </a:rPr>
              <a:t> </a:t>
            </a:r>
            <a:r>
              <a:rPr sz="1200" b="1"/>
              <a:t>     Required SNR**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 b="1" i="1"/>
              <a:t>Atmospheric Water Vapor</a:t>
            </a:r>
            <a:r>
              <a:rPr sz="2400"/>
              <a:t> </a:t>
            </a:r>
            <a:r>
              <a:rPr sz="1200"/>
              <a:t>  	17 	890 - 920 nm	     10.0 		167 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/>
              <a:t>		18 	931 - 941 nm 	       3.6 		57 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/>
              <a:t>		19 	915 - 965 nm 	     15.0 		250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 b="1" i="1"/>
              <a:t>					</a:t>
            </a:r>
            <a:r>
              <a:rPr sz="1000" b="1"/>
              <a:t>Required NE[delta]T(K)***</a:t>
            </a:r>
          </a:p>
          <a:p>
            <a:pPr lvl="0">
              <a:lnSpc>
                <a:spcPct val="95000"/>
              </a:lnSpc>
              <a:defRPr sz="1800"/>
            </a:pPr>
            <a:r>
              <a:rPr sz="1200" b="1" i="1"/>
              <a:t>Surface/Cloud Temperature 	</a:t>
            </a:r>
            <a:r>
              <a:rPr sz="1200"/>
              <a:t>20 	3.660 - 3.840 µm  0.45(300K) 	0.05 </a:t>
            </a:r>
          </a:p>
          <a:p>
            <a:pPr lvl="0">
              <a:lnSpc>
                <a:spcPct val="95000"/>
              </a:lnSpc>
              <a:defRPr sz="1800"/>
            </a:pPr>
            <a:r>
              <a:rPr sz="1200"/>
              <a:t>		21 	3.929 - 3.989 µm  2.38(335K)    	2.00 </a:t>
            </a:r>
          </a:p>
          <a:p>
            <a:pPr lvl="0">
              <a:lnSpc>
                <a:spcPct val="95000"/>
              </a:lnSpc>
              <a:defRPr sz="1800"/>
            </a:pPr>
            <a:r>
              <a:rPr sz="1200"/>
              <a:t>		22 	3.929 - 3.989 µm  0.67(300K)  	0.07 </a:t>
            </a:r>
          </a:p>
          <a:p>
            <a:pPr lvl="0">
              <a:lnSpc>
                <a:spcPct val="95000"/>
              </a:lnSpc>
              <a:defRPr sz="1800"/>
            </a:pPr>
            <a:r>
              <a:rPr sz="1200"/>
              <a:t>		23 	4.020 - 4.080 µm  0.79(300K) 	0.07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 b="1" i="1"/>
              <a:t>Atmospheric Temperature 	</a:t>
            </a:r>
            <a:r>
              <a:rPr sz="1200"/>
              <a:t>24 	4.433 - 4.498 µm  0.17(250K) 	0.25 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r>
              <a:rPr sz="1200"/>
              <a:t>           		25 	4.482 - 4.549 µm  0.59(275K) 	0.25</a:t>
            </a:r>
          </a:p>
          <a:p>
            <a:pPr lvl="0">
              <a:lnSpc>
                <a:spcPct val="95000"/>
              </a:lnSpc>
              <a:spcBef>
                <a:spcPts val="500"/>
              </a:spcBef>
              <a:defRPr sz="1800"/>
            </a:pPr>
            <a:endParaRPr sz="1200" b="1" i="1"/>
          </a:p>
          <a:p>
            <a:pPr lvl="0">
              <a:defRPr sz="1800"/>
            </a:pPr>
            <a:r>
              <a:rPr sz="1200"/>
              <a:t>** NE(delta)T = Noise-equivalent temperature difference</a:t>
            </a:r>
            <a:r>
              <a:rPr sz="2400"/>
              <a:t> 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CC99"/>
      </a:accent1>
      <a:accent2>
        <a:srgbClr val="3333CC"/>
      </a:accent2>
      <a:accent3>
        <a:srgbClr val="8F8F8F"/>
      </a:accent3>
      <a:accent4>
        <a:srgbClr val="707070"/>
      </a:accent4>
      <a:accent5>
        <a:srgbClr val="AAE0C9"/>
      </a:accent5>
      <a:accent6>
        <a:srgbClr val="2E2EB9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0CC99"/>
          </a:solidFill>
          <a:prstDash val="solid"/>
          <a:bevel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CC99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Times New Roman"/>
            <a:ea typeface="Times New Roman"/>
            <a:cs typeface="Times New Roman"/>
            <a:sym typeface="Times New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2837</Words>
  <Application>Microsoft Macintosh PowerPoint</Application>
  <PresentationFormat>On-screen Show (4:3)</PresentationFormat>
  <Paragraphs>685</Paragraphs>
  <Slides>31</Slides>
  <Notes>0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Arial</vt:lpstr>
      <vt:lpstr>Comic Sans MS</vt:lpstr>
      <vt:lpstr>Helvetica</vt:lpstr>
      <vt:lpstr>Helvetica Neue</vt:lpstr>
      <vt:lpstr>Symbol</vt:lpstr>
      <vt:lpstr>Tahoma</vt:lpstr>
      <vt:lpstr>Times New Roman</vt:lpstr>
      <vt:lpstr>Default</vt:lpstr>
      <vt:lpstr>Document</vt:lpstr>
      <vt:lpstr>Chart</vt:lpstr>
      <vt:lpstr>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</vt:lpstr>
      <vt:lpstr>Lab 6 - Image Classification Supervised vs. Unsupervised Approaches</vt:lpstr>
      <vt:lpstr>Image Classification</vt:lpstr>
      <vt:lpstr>Example Uses</vt:lpstr>
      <vt:lpstr>Example: Near Mary’s Peak</vt:lpstr>
      <vt:lpstr>Basic Strategy: How do you do it? </vt:lpstr>
      <vt:lpstr>PowerPoint Presentation</vt:lpstr>
      <vt:lpstr>PowerPoint Presentation</vt:lpstr>
      <vt:lpstr>The Classification Trick:  Deal with variability</vt:lpstr>
      <vt:lpstr>PowerPoint Presentation</vt:lpstr>
      <vt:lpstr>PowerPoint Presentation</vt:lpstr>
      <vt:lpstr>Basic Strategy: Dealing with variability</vt:lpstr>
      <vt:lpstr>Basic strategy: Dealing with variability</vt:lpstr>
      <vt:lpstr>Supervised Classification (Machine Learning)</vt:lpstr>
      <vt:lpstr>Supervised Classification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 </cp:lastModifiedBy>
  <cp:revision>15</cp:revision>
  <dcterms:created xsi:type="dcterms:W3CDTF">2017-05-16T19:12:18Z</dcterms:created>
  <dcterms:modified xsi:type="dcterms:W3CDTF">2019-05-02T16:44:42Z</dcterms:modified>
</cp:coreProperties>
</file>