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2" r:id="rId6"/>
    <p:sldId id="267" r:id="rId7"/>
    <p:sldId id="257" r:id="rId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96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3E3D09F-BD19-D0A7-673F-3486DF8C9C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BA45FFF-6A61-5456-E8D3-01B6E427FE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CE278A3-6948-1980-9A31-9BC3D1A21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68D6B7B-8CF3-B9B7-03BE-DFE335AD19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4C52D99-A9FE-E0F8-2B3A-2A6E7AC53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49522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C4FB8BA-679B-0EFA-B981-89E283655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9BD6A27-FA14-5BB4-9333-AE5FC93984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8F26F7-0617-5D27-F0A9-A2455C7A6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A0DF0C28-2381-E2DB-1D36-C2F6C1520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54255E-DA91-F99F-C2DB-2012198B3A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4748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6F747A0-6F7C-7923-69EF-CD40BCF241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99EE4A77-2989-84B4-882A-D4178D411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A4E53D-D93D-B275-73BD-4A2522EE53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95536AA-C053-853D-1581-BC5164DB9D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86851A8-0027-A9EB-762E-182D6C3868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79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C585722-29F3-3548-F718-7CF875AAE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3A6F0B-59A7-9E89-2E0C-38E63849F8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125DC1A-F00A-0657-7C76-7BB6F9FEA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ADE2F8-765E-3B17-C170-C887FDE74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0A46E32-E2BF-B616-2610-88155B506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042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324D1A7-B5D5-940A-A471-E0FE76F48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57738B6-F43F-DF42-4596-0B2D326265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BA9DB4-971D-B52E-5798-F69D55B1DD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2BFC87-770F-C71D-2902-662A2663FF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1E7013E-33B7-EDDB-99A6-24D0D56CE1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7802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839309-6E84-0A3E-8FFD-AD13A113B6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E3C2B2C-1F16-6986-5663-0CBE485FAD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B1A0721-6F37-8E36-ACA3-20ABE9CE19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87EFFDA-BF28-0763-38C6-6D97C20BFB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4A2699-D7D4-98C7-533C-ECA4E53D5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92F7825-9111-2339-B028-DFE258BE7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1154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385584B-3489-C775-0A2B-DFBE1CE9E4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2D51FE-CAE6-F462-D63D-C6D4D04B4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4A374F5-F16F-6587-4E6D-97F545BC0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B651121-F46A-BD22-C927-B7F2002DDD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967ACF88-7CBB-8924-C310-8057B9F330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F7A59E8F-AEF1-92BE-1F7C-ADD60D0A40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9846D73-EFA4-D761-714B-580A565D7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72EB18D-6243-33B7-9CBF-9A54C90D6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3756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09409D2-D1C0-2D57-A0CF-1DA057B88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B487724-9FD2-750F-D0A2-A7542D4D3B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EC18CDD6-B9C6-81BC-78E5-8644D4BB8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24E43F5-3A92-353B-2750-50BB4B45F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4490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15641AA-F947-B583-97D5-C978E8E8C6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C4D6A99-ADA7-37F1-1A98-B39E2799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FC6678C-AA5B-2CDB-23C0-7BC6B8369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3654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4C4DCBC-9B31-86E7-0443-35CCC90F4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48A61C2-9CA9-3010-8B23-4036B5554B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41F5146-F858-B330-EF2C-8776D16211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B353ADF-628E-0245-3A12-567D08064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AC3FE32-A310-DCE6-BD4B-9DCC2ED4B3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B7CE9CA-173F-36A9-5390-D77A9F84B0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1502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A1F04D-E904-35A6-9C62-71C9FFE33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4BC46A4B-3F22-EFBA-AA13-5AB42877F3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11EF581-3060-20E9-8853-B88FB2BE2AE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22FBBEC-3491-D9B8-0057-C45D6578A2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49299D8-95DE-B379-96AB-BA402A296A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9B61D15-9615-697C-CA21-DA1A8AAD4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94988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9620C66-C551-AD66-38D8-4652BA287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8A0C65-0D8B-5B20-E516-8E4EDB587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12D65EF-680E-A125-E671-99B53C9FA36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01F68B-1F3C-425B-98A0-0180FC780703}" type="datetimeFigureOut">
              <a:rPr lang="fr-FR" smtClean="0"/>
              <a:t>29/09/2023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CE67E7F-8520-0125-895C-2C9BAA6D91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FA75496-A6C0-568F-35FE-22249DB71D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1F263-6B4F-430E-9F8B-08D1A8E05D61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3328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FD6A219D-6495-E8E3-A250-D23121D46022}"/>
              </a:ext>
            </a:extLst>
          </p:cNvPr>
          <p:cNvSpPr txBox="1"/>
          <p:nvPr/>
        </p:nvSpPr>
        <p:spPr>
          <a:xfrm>
            <a:off x="619125" y="371475"/>
            <a:ext cx="9886950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MSS CNES_CLS2022 = MSS CNES_CLS2021 plus MSS LEADS in </a:t>
            </a:r>
            <a:r>
              <a:rPr lang="fr-FR" b="1" dirty="0" err="1"/>
              <a:t>Arctic</a:t>
            </a:r>
            <a:r>
              <a:rPr lang="fr-FR" b="1" dirty="0"/>
              <a:t> </a:t>
            </a:r>
            <a:r>
              <a:rPr lang="fr-FR" b="1" dirty="0" err="1"/>
              <a:t>aera</a:t>
            </a:r>
            <a:r>
              <a:rPr lang="fr-FR" b="1" dirty="0"/>
              <a:t>.</a:t>
            </a:r>
          </a:p>
          <a:p>
            <a:endParaRPr lang="fr-FR" dirty="0"/>
          </a:p>
          <a:p>
            <a:endParaRPr lang="fr-FR" dirty="0"/>
          </a:p>
          <a:p>
            <a:r>
              <a:rPr lang="en-US" dirty="0"/>
              <a:t>Leads come from S3A (20 Hz), Cryosat-2 (20 Hz), and </a:t>
            </a:r>
            <a:r>
              <a:rPr lang="en-US" dirty="0" err="1"/>
              <a:t>AltiKa</a:t>
            </a:r>
            <a:r>
              <a:rPr lang="en-US" dirty="0"/>
              <a:t> (40 Hz) over 2016/07 – 2020/07 period</a:t>
            </a:r>
          </a:p>
          <a:p>
            <a:endParaRPr lang="en-US" dirty="0"/>
          </a:p>
          <a:p>
            <a:r>
              <a:rPr lang="en-US" dirty="0"/>
              <a:t>These data are filtered at 5 Hz to reduce the noise and corrected from the oceanic seasonal and interannual variability using DUACS Map of SLA.</a:t>
            </a:r>
          </a:p>
          <a:p>
            <a:endParaRPr lang="en-US" dirty="0"/>
          </a:p>
          <a:p>
            <a:r>
              <a:rPr kumimoji="0" lang="en-US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The next steps are similar to those of the MSS 2021: </a:t>
            </a:r>
          </a:p>
          <a:p>
            <a:endParaRPr lang="en-US" altLang="fr-FR" dirty="0"/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Determination of a first-guess using Leads &amp; MSS 21 (where is no leads) for λ&gt;50 km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fr-FR" dirty="0"/>
              <a:t>Analysis of the error budget (withe noise, residual effect of oceanic variability, long wavelength bias)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lang="en-US" altLang="fr-FR" dirty="0"/>
              <a:t>Optimal interpolation of Leads (above the « first guess »)</a:t>
            </a:r>
          </a:p>
          <a:p>
            <a:pPr marL="1028700" lvl="1" indent="-571500">
              <a:buFont typeface="Arial" panose="020B0604020202020204" pitchFamily="34" charset="0"/>
              <a:buChar char="•"/>
            </a:pPr>
            <a:r>
              <a:rPr kumimoji="0" lang="en-US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Combination of the </a:t>
            </a:r>
            <a:r>
              <a:rPr lang="en-US" altLang="fr-FR" dirty="0"/>
              <a:t>new Leads MSS &amp; CNES_CLS2021 MSS.</a:t>
            </a:r>
          </a:p>
          <a:p>
            <a:pPr lvl="1"/>
            <a:endParaRPr kumimoji="0" lang="en-US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   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4950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A2C53CBF-8B47-4295-BCCE-DC0A92F89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4793" y="705678"/>
            <a:ext cx="5309713" cy="6152322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B5A2E8EC-4280-430D-8150-EAC709E0CA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4" y="1142999"/>
            <a:ext cx="5219700" cy="5715001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0C5EAB-6473-4C09-BCBC-9E3B0D59B9AC}"/>
              </a:ext>
            </a:extLst>
          </p:cNvPr>
          <p:cNvSpPr txBox="1"/>
          <p:nvPr/>
        </p:nvSpPr>
        <p:spPr>
          <a:xfrm>
            <a:off x="2418937" y="894233"/>
            <a:ext cx="21145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/>
              <a:t>SMO CNES-CLS21 H(m)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90802AD6-B81F-B68C-483A-D546DCBED28D}"/>
              </a:ext>
            </a:extLst>
          </p:cNvPr>
          <p:cNvSpPr txBox="1"/>
          <p:nvPr/>
        </p:nvSpPr>
        <p:spPr>
          <a:xfrm>
            <a:off x="2345635" y="103929"/>
            <a:ext cx="682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Goal was to fill the area in "gray" of the 2021 MSS </a:t>
            </a:r>
          </a:p>
          <a:p>
            <a:r>
              <a:rPr kumimoji="0" lang="en-US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 Unicode MS"/>
              </a:rPr>
              <a:t>and/or also for the error &gt; 1,75 cm</a:t>
            </a:r>
            <a:r>
              <a:rPr kumimoji="0" lang="en-US" altLang="fr-FR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fr-FR" sz="4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00174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1EDF866-A3F6-FF43-04AA-B91623522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4968"/>
            <a:ext cx="12192000" cy="613386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773A3F4-E770-A704-71DD-6B84758730F3}"/>
              </a:ext>
            </a:extLst>
          </p:cNvPr>
          <p:cNvSpPr txBox="1"/>
          <p:nvPr/>
        </p:nvSpPr>
        <p:spPr>
          <a:xfrm>
            <a:off x="123825" y="0"/>
            <a:ext cx="12068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Here is a view of the LEADS MSS ad its associated error</a:t>
            </a:r>
          </a:p>
          <a:p>
            <a:r>
              <a:rPr lang="en-US" sz="1600" dirty="0"/>
              <a:t>We note the increase of the error between the Canadian islands caused by a lower spatial coverage (no C2 and not much </a:t>
            </a:r>
            <a:r>
              <a:rPr lang="en-US" sz="1600" dirty="0" err="1"/>
              <a:t>Altika</a:t>
            </a:r>
            <a:r>
              <a:rPr lang="en-US" sz="1600" dirty="0"/>
              <a:t>)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86546B3-DF91-F691-7373-146FED18E887}"/>
              </a:ext>
            </a:extLst>
          </p:cNvPr>
          <p:cNvSpPr txBox="1"/>
          <p:nvPr/>
        </p:nvSpPr>
        <p:spPr>
          <a:xfrm>
            <a:off x="3362325" y="1076325"/>
            <a:ext cx="226695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Ebauche=First Guess</a:t>
            </a:r>
          </a:p>
        </p:txBody>
      </p:sp>
    </p:spTree>
    <p:extLst>
      <p:ext uri="{BB962C8B-B14F-4D97-AF65-F5344CB8AC3E}">
        <p14:creationId xmlns:p14="http://schemas.microsoft.com/office/powerpoint/2010/main" val="2619197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7FEE794-C298-E12B-430B-DD38FE8247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8987" y="461962"/>
            <a:ext cx="5534025" cy="6334125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3990363F-C08E-7290-A7F8-4DD602CE1F25}"/>
              </a:ext>
            </a:extLst>
          </p:cNvPr>
          <p:cNvSpPr txBox="1"/>
          <p:nvPr/>
        </p:nvSpPr>
        <p:spPr>
          <a:xfrm>
            <a:off x="200025" y="161925"/>
            <a:ext cx="6657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Here is a view of the new combined MSS for wavelength </a:t>
            </a:r>
            <a:r>
              <a:rPr lang="el-GR" dirty="0"/>
              <a:t>λ</a:t>
            </a:r>
            <a:r>
              <a:rPr lang="fr-FR" dirty="0"/>
              <a:t> &lt; 50 km</a:t>
            </a:r>
            <a:endParaRPr lang="en-US" dirty="0"/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FB8B320-31A6-D10D-11C9-D0CF5DFDC78B}"/>
              </a:ext>
            </a:extLst>
          </p:cNvPr>
          <p:cNvSpPr txBox="1"/>
          <p:nvPr/>
        </p:nvSpPr>
        <p:spPr>
          <a:xfrm>
            <a:off x="5029200" y="5924550"/>
            <a:ext cx="2305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H_Fg</a:t>
            </a:r>
            <a:r>
              <a:rPr lang="en-US" dirty="0"/>
              <a:t> (m)</a:t>
            </a:r>
          </a:p>
        </p:txBody>
      </p:sp>
    </p:spTree>
    <p:extLst>
      <p:ext uri="{BB962C8B-B14F-4D97-AF65-F5344CB8AC3E}">
        <p14:creationId xmlns:p14="http://schemas.microsoft.com/office/powerpoint/2010/main" val="1297885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DD88C11FFC2F245A68FF81E81359CD3" ma:contentTypeVersion="16" ma:contentTypeDescription="Create a new document." ma:contentTypeScope="" ma:versionID="d2a739d394c7e7de2b05553fd7d2037f">
  <xsd:schema xmlns:xsd="http://www.w3.org/2001/XMLSchema" xmlns:xs="http://www.w3.org/2001/XMLSchema" xmlns:p="http://schemas.microsoft.com/office/2006/metadata/properties" xmlns:ns2="94876dd9-4a6e-4d1e-9ec6-569174662f88" xmlns:ns3="3edfce07-4c56-4670-bfad-4603a011a59b" targetNamespace="http://schemas.microsoft.com/office/2006/metadata/properties" ma:root="true" ma:fieldsID="7d95c9791e2360e22d3e0dfb466dc9d5" ns2:_="" ns3:_="">
    <xsd:import namespace="94876dd9-4a6e-4d1e-9ec6-569174662f88"/>
    <xsd:import namespace="3edfce07-4c56-4670-bfad-4603a011a59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4876dd9-4a6e-4d1e-9ec6-569174662f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85e8bf4b-ce44-498f-809c-e2f63b4807a3}" ma:internalName="TaxCatchAll" ma:showField="CatchAllData" ma:web="94876dd9-4a6e-4d1e-9ec6-569174662f8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dfce07-4c56-4670-bfad-4603a011a59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00ebeff9-d408-4532-8076-4450bb00c15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edfce07-4c56-4670-bfad-4603a011a59b">
      <Terms xmlns="http://schemas.microsoft.com/office/infopath/2007/PartnerControls"/>
    </lcf76f155ced4ddcb4097134ff3c332f>
    <TaxCatchAll xmlns="94876dd9-4a6e-4d1e-9ec6-569174662f88" xsi:nil="true"/>
  </documentManagement>
</p:properties>
</file>

<file path=customXml/itemProps1.xml><?xml version="1.0" encoding="utf-8"?>
<ds:datastoreItem xmlns:ds="http://schemas.openxmlformats.org/officeDocument/2006/customXml" ds:itemID="{F7758F0B-996B-4FE3-AE0F-9384D41A0CA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3FB90D-AD9C-4CEC-A487-1797D44CDA2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4876dd9-4a6e-4d1e-9ec6-569174662f88"/>
    <ds:schemaRef ds:uri="3edfce07-4c56-4670-bfad-4603a011a59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FFBE28A-462A-46B3-8F7D-027F9EF13A1D}">
  <ds:schemaRefs>
    <ds:schemaRef ds:uri="http://schemas.microsoft.com/office/2006/metadata/properties"/>
    <ds:schemaRef ds:uri="http://schemas.microsoft.com/office/infopath/2007/PartnerControls"/>
    <ds:schemaRef ds:uri="3edfce07-4c56-4670-bfad-4603a011a59b"/>
    <ds:schemaRef ds:uri="94876dd9-4a6e-4d1e-9ec6-569174662f88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233</Words>
  <Application>Microsoft Office PowerPoint</Application>
  <PresentationFormat>Widescreen</PresentationFormat>
  <Paragraphs>25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Thème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Philippe</dc:creator>
  <cp:lastModifiedBy>Philippe</cp:lastModifiedBy>
  <cp:revision>11</cp:revision>
  <dcterms:created xsi:type="dcterms:W3CDTF">2022-06-14T14:44:27Z</dcterms:created>
  <dcterms:modified xsi:type="dcterms:W3CDTF">2023-09-29T20:54:08Z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0x010100ADD88C11FFC2F245A68FF81E81359CD3</vt:lpwstr>
  </property>
</Properties>
</file>