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19">
          <p15:clr>
            <a:srgbClr val="A4A3A4"/>
          </p15:clr>
        </p15:guide>
        <p15:guide id="3" orient="horz" pos="2694">
          <p15:clr>
            <a:srgbClr val="A4A3A4"/>
          </p15:clr>
        </p15:guide>
        <p15:guide id="4" orient="horz" pos="3178">
          <p15:clr>
            <a:srgbClr val="A4A3A4"/>
          </p15:clr>
        </p15:guide>
        <p15:guide id="5" pos="2880">
          <p15:clr>
            <a:srgbClr val="A4A3A4"/>
          </p15:clr>
        </p15:guide>
        <p15:guide id="6" pos="211">
          <p15:clr>
            <a:srgbClr val="A4A3A4"/>
          </p15:clr>
        </p15:guide>
        <p15:guide id="7" pos="54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1038" y="90"/>
      </p:cViewPr>
      <p:guideLst>
        <p:guide orient="horz" pos="2160"/>
        <p:guide orient="horz" pos="519"/>
        <p:guide orient="horz" pos="2694"/>
        <p:guide orient="horz" pos="3178"/>
        <p:guide pos="2880"/>
        <p:guide pos="211"/>
        <p:guide pos="54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EC20-1857-4D8F-B716-6BD75DADFD79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F950-6EDD-4449-B276-594DF59E5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-0312 Red PPT template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57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880" y="4770120"/>
            <a:ext cx="4372446" cy="1090295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8640" y="3048317"/>
            <a:ext cx="4358640" cy="1470025"/>
          </a:xfrm>
        </p:spPr>
        <p:txBody>
          <a:bodyPr lIns="18288" rIns="18288" anchor="b">
            <a:noAutofit/>
          </a:bodyPr>
          <a:lstStyle>
            <a:lvl1pPr algn="r">
              <a:defRPr sz="6000" b="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630C-F8AE-4E96-8375-2AAB6903DB3A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E19-A7C5-42C0-8D7B-FA5601E66457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8429-00B7-4142-82E5-A89726238737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03EF-2087-46A6-8218-66F8468D03FA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219-8827-489B-BBA9-850FF3BD1CB6}" type="datetime1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5438" y="819785"/>
            <a:ext cx="4110037" cy="53292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4587875" y="819785"/>
            <a:ext cx="4111625" cy="258762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587875" y="3559810"/>
            <a:ext cx="4111625" cy="258921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D32-63C2-4DB6-9BDB-1D09D814A17C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FE6B-C903-49E0-BAE8-D8CABD14347F}" type="datetime1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16FD-FE40-4F94-AA0D-4B3ADD287FC9}" type="datetime1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171A-A02B-4DD0-AC88-6A070143F5DD}" type="datetime1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bar_standard.jpg"/>
          <p:cNvPicPr>
            <a:picLocks noChangeAspect="1"/>
          </p:cNvPicPr>
          <p:nvPr userDrawn="1"/>
        </p:nvPicPr>
        <p:blipFill>
          <a:blip r:embed="rId11" cstate="print"/>
          <a:srcRect l="212"/>
          <a:stretch>
            <a:fillRect/>
          </a:stretch>
        </p:blipFill>
        <p:spPr>
          <a:xfrm>
            <a:off x="0" y="6608640"/>
            <a:ext cx="9162288" cy="25691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60960"/>
            <a:ext cx="8351837" cy="49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823914"/>
            <a:ext cx="8351837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9120" y="6347460"/>
            <a:ext cx="906780" cy="261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943F-EBF0-4FC8-AC0C-FDFB3AB34583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08640"/>
            <a:ext cx="2895600" cy="256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780" y="6608640"/>
            <a:ext cx="822960" cy="24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385F9DC-96B0-4AB2-B89A-A2E2E5B7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6" r:id="rId6"/>
    <p:sldLayoutId id="2147483653" r:id="rId7"/>
    <p:sldLayoutId id="2147483654" r:id="rId8"/>
    <p:sldLayoutId id="214748365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3" pitchFamily="18" charset="2"/>
        <a:buChar char="´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47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68275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GMT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Applications </a:t>
            </a:r>
          </a:p>
          <a:p>
            <a:pPr algn="ctr"/>
            <a:r>
              <a:rPr lang="en-US" dirty="0"/>
              <a:t>&amp; </a:t>
            </a:r>
          </a:p>
          <a:p>
            <a:pPr algn="ctr"/>
            <a:r>
              <a:rPr lang="en-US" dirty="0"/>
              <a:t>Future Improvement Suggestions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GMT Applications Launcher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740" y="852486"/>
            <a:ext cx="1695450" cy="5153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2845933"/>
            <a:ext cx="4867275" cy="19716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16629" y="1807029"/>
            <a:ext cx="1719942" cy="117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5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is in standard </a:t>
            </a: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490" y="823913"/>
            <a:ext cx="5496782" cy="5302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1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286" y="2116441"/>
            <a:ext cx="4960060" cy="40097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943655"/>
            <a:ext cx="44005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Modules in open state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93" y="823913"/>
            <a:ext cx="6539777" cy="5302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GMTSAR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3" y="1013945"/>
            <a:ext cx="8351837" cy="49221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“My” 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Preparing data for GMT</a:t>
            </a:r>
          </a:p>
          <a:p>
            <a:pPr lvl="1"/>
            <a:r>
              <a:rPr lang="en-US" dirty="0"/>
              <a:t>Topography, bathymetry, gravity, magnetics, seismic, SAR images etc.</a:t>
            </a:r>
          </a:p>
          <a:p>
            <a:r>
              <a:rPr lang="en-US" dirty="0"/>
              <a:t>GMT Data Processing</a:t>
            </a:r>
          </a:p>
          <a:p>
            <a:pPr lvl="1"/>
            <a:r>
              <a:rPr lang="en-US" dirty="0"/>
              <a:t>Cleaning, Merging various grids, Filtering, Grid Math, Mapping Projections, InSAR processing etc.</a:t>
            </a:r>
          </a:p>
          <a:p>
            <a:pPr lvl="1"/>
            <a:r>
              <a:rPr lang="en-US" dirty="0"/>
              <a:t> (in general getting it ready for integrating with other data)</a:t>
            </a:r>
          </a:p>
          <a:p>
            <a:r>
              <a:rPr lang="en-US" dirty="0"/>
              <a:t>Reformatting final grids for ConocoPhillips standard software packages – ESRI ArcGIS, Landmark, GeoSoft, Petrel, ENVI, PCI, </a:t>
            </a:r>
            <a:r>
              <a:rPr lang="en-US" dirty="0" err="1"/>
              <a:t>Mathworks</a:t>
            </a:r>
            <a:r>
              <a:rPr lang="en-US" dirty="0"/>
              <a:t> etc.</a:t>
            </a:r>
          </a:p>
          <a:p>
            <a:r>
              <a:rPr lang="en-US" dirty="0"/>
              <a:t>All final data integration is done elsewhere</a:t>
            </a:r>
          </a:p>
          <a:p>
            <a:r>
              <a:rPr lang="en-US" dirty="0"/>
              <a:t>All data plotting and visualization is done mainly in ArcGIS and Landmark System. In particular ESRI provides links to:</a:t>
            </a:r>
          </a:p>
          <a:p>
            <a:pPr lvl="1"/>
            <a:r>
              <a:rPr lang="en-US" dirty="0"/>
              <a:t>Global coastline, country outlines, general </a:t>
            </a:r>
            <a:r>
              <a:rPr lang="en-US" dirty="0" err="1"/>
              <a:t>basemaps</a:t>
            </a:r>
            <a:endParaRPr lang="en-US" dirty="0"/>
          </a:p>
          <a:p>
            <a:pPr lvl="1"/>
            <a:r>
              <a:rPr lang="en-US" dirty="0"/>
              <a:t>Google Imagery</a:t>
            </a:r>
          </a:p>
          <a:p>
            <a:pPr lvl="1"/>
            <a:r>
              <a:rPr lang="en-US" dirty="0"/>
              <a:t>Global Wells and infrastructure</a:t>
            </a:r>
          </a:p>
          <a:p>
            <a:pPr lvl="1"/>
            <a:r>
              <a:rPr lang="en-US" dirty="0"/>
              <a:t>Mapping symbols (north arrows, scales, legends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4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annotated examples</a:t>
            </a:r>
          </a:p>
          <a:p>
            <a:pPr lvl="1"/>
            <a:r>
              <a:rPr lang="en-US" dirty="0"/>
              <a:t>Not just basic use of each module, but examples that show proper usage of key “required” and “optional arguments”</a:t>
            </a:r>
          </a:p>
          <a:p>
            <a:r>
              <a:rPr lang="en-US" dirty="0"/>
              <a:t>Data Links to other commercial programs</a:t>
            </a:r>
          </a:p>
          <a:p>
            <a:pPr lvl="1"/>
            <a:r>
              <a:rPr lang="en-US" dirty="0"/>
              <a:t>GMT Grids to </a:t>
            </a:r>
            <a:r>
              <a:rPr lang="en-US" dirty="0" err="1"/>
              <a:t>GeoTIFF</a:t>
            </a:r>
            <a:r>
              <a:rPr lang="en-US" dirty="0"/>
              <a:t> with full mapping tags</a:t>
            </a:r>
          </a:p>
          <a:p>
            <a:pPr lvl="2"/>
            <a:r>
              <a:rPr lang="en-US" dirty="0"/>
              <a:t>Current work flow is GMT grid -&gt; to ERMapper -&gt; ArcGIS raster import</a:t>
            </a:r>
          </a:p>
          <a:p>
            <a:pPr lvl="1"/>
            <a:r>
              <a:rPr lang="en-US" dirty="0"/>
              <a:t>GMT Vectors to ArcGIS Shape Files</a:t>
            </a:r>
          </a:p>
          <a:p>
            <a:pPr lvl="2"/>
            <a:r>
              <a:rPr lang="en-US" dirty="0"/>
              <a:t>No workflow in place</a:t>
            </a:r>
          </a:p>
          <a:p>
            <a:r>
              <a:rPr lang="en-US" dirty="0"/>
              <a:t>Expand Mapping Projection capabilities</a:t>
            </a:r>
          </a:p>
          <a:p>
            <a:pPr lvl="1"/>
            <a:r>
              <a:rPr lang="en-US" dirty="0"/>
              <a:t>Mapping projection tag in GRID header</a:t>
            </a:r>
          </a:p>
          <a:p>
            <a:pPr lvl="1"/>
            <a:r>
              <a:rPr lang="en-US" dirty="0"/>
              <a:t>Easier definition of Mapping Projections</a:t>
            </a:r>
          </a:p>
          <a:p>
            <a:pPr lvl="1"/>
            <a:r>
              <a:rPr lang="en-US" dirty="0"/>
              <a:t>Auto detection of different mapping projection (Grid Math)</a:t>
            </a:r>
          </a:p>
          <a:p>
            <a:pPr lvl="1"/>
            <a:r>
              <a:rPr lang="en-US" dirty="0"/>
              <a:t>Handle different </a:t>
            </a:r>
            <a:r>
              <a:rPr lang="en-US" dirty="0" err="1"/>
              <a:t>Datums</a:t>
            </a:r>
            <a:r>
              <a:rPr lang="en-US" dirty="0"/>
              <a:t> and Datum Transformation </a:t>
            </a:r>
            <a:br>
              <a:rPr lang="en-US" dirty="0"/>
            </a:br>
            <a:r>
              <a:rPr lang="en-US" dirty="0"/>
              <a:t>(currently handled outside GMT)</a:t>
            </a:r>
          </a:p>
          <a:p>
            <a:r>
              <a:rPr lang="en-US" dirty="0"/>
              <a:t>Provide an easy API for easier customized </a:t>
            </a:r>
            <a:r>
              <a:rPr lang="en-US"/>
              <a:t>code </a:t>
            </a:r>
          </a:p>
          <a:p>
            <a:pPr lvl="1"/>
            <a:r>
              <a:rPr lang="en-US"/>
              <a:t>(</a:t>
            </a:r>
            <a:r>
              <a:rPr lang="en-US" dirty="0"/>
              <a:t>seems to be </a:t>
            </a:r>
            <a:r>
              <a:rPr lang="en-US"/>
              <a:t>addressed already)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P Corporate Colors">
      <a:dk1>
        <a:sysClr val="windowText" lastClr="000000"/>
      </a:dk1>
      <a:lt1>
        <a:sysClr val="window" lastClr="FFFFFF"/>
      </a:lt1>
      <a:dk2>
        <a:srgbClr val="042138"/>
      </a:dk2>
      <a:lt2>
        <a:srgbClr val="FEFAC9"/>
      </a:lt2>
      <a:accent1>
        <a:srgbClr val="8F1A20"/>
      </a:accent1>
      <a:accent2>
        <a:srgbClr val="227C33"/>
      </a:accent2>
      <a:accent3>
        <a:srgbClr val="0A4271"/>
      </a:accent3>
      <a:accent4>
        <a:srgbClr val="92A9AC"/>
      </a:accent4>
      <a:accent5>
        <a:srgbClr val="CB8F04"/>
      </a:accent5>
      <a:accent6>
        <a:srgbClr val="FFCC00"/>
      </a:accent6>
      <a:hlink>
        <a:srgbClr val="005CB8"/>
      </a:hlink>
      <a:folHlink>
        <a:srgbClr val="FBB718"/>
      </a:folHlink>
    </a:clrScheme>
    <a:fontScheme name="COP Font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COP Red Standard</Template>
  <TotalTime>69</TotalTime>
  <Words>259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Office Theme</vt:lpstr>
      <vt:lpstr>GMT</vt:lpstr>
      <vt:lpstr>GMT Applications Launcher</vt:lpstr>
      <vt:lpstr>GUI is in standard Tcl/Tk</vt:lpstr>
      <vt:lpstr>PowerPoint Presentation</vt:lpstr>
      <vt:lpstr>Various Modules in open state </vt:lpstr>
      <vt:lpstr>GMTSAR</vt:lpstr>
      <vt:lpstr>“My” Work Flow</vt:lpstr>
      <vt:lpstr>Desired Improvements</vt:lpstr>
    </vt:vector>
  </TitlesOfParts>
  <Company>The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GMT</dc:title>
  <dc:creator>Soofi, Khalid A.</dc:creator>
  <cp:lastModifiedBy>Soofi, Khalid A.</cp:lastModifiedBy>
  <cp:revision>8</cp:revision>
  <dcterms:created xsi:type="dcterms:W3CDTF">2016-08-16T11:43:25Z</dcterms:created>
  <dcterms:modified xsi:type="dcterms:W3CDTF">2016-08-16T12:52:42Z</dcterms:modified>
</cp:coreProperties>
</file>