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4" r:id="rId12"/>
    <p:sldId id="265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1" d="100"/>
          <a:sy n="181" d="100"/>
        </p:scale>
        <p:origin x="-2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10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6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4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0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7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8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9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28A31-7570-BB49-B2E6-40F5B536C195}" type="datetimeFigureOut">
              <a:rPr lang="en-US" smtClean="0"/>
              <a:t>8/22/13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833CE-421C-B24B-87CC-AFF7ED3BB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3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5342" y="570181"/>
            <a:ext cx="6857967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plots of ground tracks for V22.1 gravity</a:t>
            </a:r>
          </a:p>
          <a:p>
            <a:endParaRPr lang="en-US" sz="3200" b="1" dirty="0" smtClean="0"/>
          </a:p>
          <a:p>
            <a:r>
              <a:rPr lang="en-US" sz="3200" dirty="0" smtClean="0"/>
              <a:t>available August 15, 2013</a:t>
            </a:r>
          </a:p>
          <a:p>
            <a:r>
              <a:rPr lang="en-US" sz="3200" dirty="0" smtClean="0"/>
              <a:t>all filtered 0.5 gain at 10 km wavelength</a:t>
            </a:r>
          </a:p>
          <a:p>
            <a:endParaRPr lang="en-US" sz="3200" dirty="0" smtClean="0"/>
          </a:p>
          <a:p>
            <a:pPr marL="457200" indent="-457200">
              <a:buFontTx/>
              <a:buChar char="-"/>
            </a:pPr>
            <a:r>
              <a:rPr lang="en-US" sz="3200" dirty="0" smtClean="0"/>
              <a:t>complete </a:t>
            </a:r>
            <a:r>
              <a:rPr lang="en-US" sz="3200" dirty="0" err="1" smtClean="0"/>
              <a:t>geosat</a:t>
            </a:r>
            <a:r>
              <a:rPr lang="en-US" sz="3200" dirty="0" smtClean="0"/>
              <a:t>/</a:t>
            </a:r>
            <a:r>
              <a:rPr lang="en-US" sz="3200" dirty="0" err="1" smtClean="0"/>
              <a:t>gm</a:t>
            </a:r>
            <a:endParaRPr lang="en-US" sz="3200" dirty="0" smtClean="0"/>
          </a:p>
          <a:p>
            <a:pPr marL="457200" indent="-457200">
              <a:buFontTx/>
              <a:buChar char="-"/>
            </a:pPr>
            <a:r>
              <a:rPr lang="en-US" sz="3200" dirty="0" smtClean="0"/>
              <a:t>ers-1/</a:t>
            </a:r>
            <a:r>
              <a:rPr lang="en-US" sz="3200" dirty="0" err="1" smtClean="0"/>
              <a:t>gm</a:t>
            </a:r>
            <a:endParaRPr lang="en-US" sz="3200" dirty="0" smtClean="0"/>
          </a:p>
          <a:p>
            <a:pPr marL="457200" indent="-457200">
              <a:buFontTx/>
              <a:buChar char="-"/>
            </a:pPr>
            <a:r>
              <a:rPr lang="en-US" sz="3200" dirty="0" err="1" smtClean="0"/>
              <a:t>envisat</a:t>
            </a:r>
            <a:r>
              <a:rPr lang="en-US" sz="3200" dirty="0" smtClean="0"/>
              <a:t>/35/30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/>
              <a:t>cryosat</a:t>
            </a:r>
            <a:r>
              <a:rPr lang="en-US" sz="3200" dirty="0" smtClean="0"/>
              <a:t>/</a:t>
            </a:r>
            <a:r>
              <a:rPr lang="en-US" sz="3200" dirty="0" err="1" smtClean="0"/>
              <a:t>lrm</a:t>
            </a:r>
            <a:r>
              <a:rPr lang="en-US" sz="3200" dirty="0" smtClean="0"/>
              <a:t>/36 mo.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complete </a:t>
            </a:r>
            <a:r>
              <a:rPr lang="en-US" sz="3200" dirty="0" err="1" smtClean="0"/>
              <a:t>jason</a:t>
            </a:r>
            <a:r>
              <a:rPr lang="en-US" sz="3200" dirty="0" smtClean="0"/>
              <a:t>/</a:t>
            </a:r>
            <a:r>
              <a:rPr lang="en-US" sz="3200" dirty="0" err="1" smtClean="0"/>
              <a:t>ers</a:t>
            </a:r>
            <a:r>
              <a:rPr lang="en-US" sz="3200" dirty="0" smtClean="0"/>
              <a:t>/</a:t>
            </a:r>
            <a:r>
              <a:rPr lang="en-US" sz="3200" dirty="0" err="1" smtClean="0"/>
              <a:t>gm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038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598726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338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jason</a:t>
            </a:r>
            <a:r>
              <a:rPr lang="en-US" sz="3200" dirty="0" smtClean="0"/>
              <a:t> – ascending (new</a:t>
            </a:r>
            <a:r>
              <a:rPr lang="en-US" sz="3200" dirty="0" smtClean="0"/>
              <a:t>) – 3par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842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20657" cy="6872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338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jason</a:t>
            </a:r>
            <a:r>
              <a:rPr lang="en-US" sz="3200" dirty="0" smtClean="0"/>
              <a:t> – ascending (new</a:t>
            </a:r>
            <a:r>
              <a:rPr lang="en-US" sz="3200" dirty="0" smtClean="0"/>
              <a:t>) – 2par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asong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" y="0"/>
            <a:ext cx="10609693" cy="6865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297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jason</a:t>
            </a:r>
            <a:r>
              <a:rPr lang="en-US" sz="3200" dirty="0" smtClean="0"/>
              <a:t> – descending (new</a:t>
            </a:r>
            <a:r>
              <a:rPr lang="en-US" sz="3200" dirty="0" smtClean="0"/>
              <a:t>)-3par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49"/>
            <a:ext cx="10601739" cy="6859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297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jason</a:t>
            </a:r>
            <a:r>
              <a:rPr lang="en-US" sz="3200" dirty="0" smtClean="0"/>
              <a:t> – descending (new</a:t>
            </a:r>
            <a:r>
              <a:rPr lang="en-US" sz="3200" dirty="0" smtClean="0"/>
              <a:t>)-2par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502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_3par_no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0858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1342" y="631641"/>
            <a:ext cx="3865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jason</a:t>
            </a:r>
            <a:r>
              <a:rPr lang="en-US" sz="3200" dirty="0" smtClean="0"/>
              <a:t> </a:t>
            </a:r>
            <a:r>
              <a:rPr lang="en-US" sz="3200" dirty="0" err="1" smtClean="0"/>
              <a:t>w.r.t</a:t>
            </a:r>
            <a:r>
              <a:rPr lang="en-US" sz="3200" dirty="0" smtClean="0"/>
              <a:t>. V21 - 3par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931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songm_2par_no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085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1342" y="631641"/>
            <a:ext cx="3865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jason</a:t>
            </a:r>
            <a:r>
              <a:rPr lang="en-US" sz="3200" dirty="0" smtClean="0"/>
              <a:t> </a:t>
            </a:r>
            <a:r>
              <a:rPr lang="en-US" sz="3200" dirty="0" err="1" smtClean="0"/>
              <a:t>w.r.t</a:t>
            </a:r>
            <a:r>
              <a:rPr lang="en-US" sz="3200" dirty="0" smtClean="0"/>
              <a:t>. V21 - 2par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427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satgma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7225" y="631641"/>
            <a:ext cx="4219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geosat</a:t>
            </a:r>
            <a:r>
              <a:rPr lang="en-US" sz="3200" dirty="0" smtClean="0"/>
              <a:t> – ascending (old)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229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sat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6"/>
            <a:ext cx="10616386" cy="6869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4428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geosat</a:t>
            </a:r>
            <a:r>
              <a:rPr lang="en-US" sz="3200" dirty="0" smtClean="0"/>
              <a:t> – descending (old)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a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6"/>
            <a:ext cx="10607442" cy="6863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39527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ers-1 – ascending (old)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9"/>
            <a:ext cx="10607442" cy="6863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175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ers-1 – descending (old)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3"/>
            <a:ext cx="10607442" cy="6863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492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envisat</a:t>
            </a:r>
            <a:r>
              <a:rPr lang="en-US" sz="3200" dirty="0" smtClean="0"/>
              <a:t> – ascending (new)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11936" cy="6866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7153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envisat</a:t>
            </a:r>
            <a:r>
              <a:rPr lang="en-US" sz="3200" dirty="0" smtClean="0"/>
              <a:t> – descending (new)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lr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5367" cy="6855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6720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cryosat</a:t>
            </a:r>
            <a:r>
              <a:rPr lang="en-US" sz="3200" dirty="0" smtClean="0"/>
              <a:t> – ascending (new)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lr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7347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cryosat</a:t>
            </a:r>
            <a:r>
              <a:rPr lang="en-US" sz="3200" dirty="0" smtClean="0"/>
              <a:t> – descending (new)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4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143</Words>
  <Application>Microsoft Macintosh PowerPoint</Application>
  <PresentationFormat>On-screen Show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9</cp:revision>
  <dcterms:created xsi:type="dcterms:W3CDTF">2013-08-18T22:43:50Z</dcterms:created>
  <dcterms:modified xsi:type="dcterms:W3CDTF">2013-08-22T20:05:26Z</dcterms:modified>
</cp:coreProperties>
</file>